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8d14a6743f43c9" /><Relationship Type="http://schemas.openxmlformats.org/officeDocument/2006/relationships/extended-properties" Target="/docProps/app.xml" Id="Rce9949c08da44946" /><Relationship Type="http://schemas.openxmlformats.org/officeDocument/2006/relationships/officeDocument" Target="/ppt/presentation.xml" Id="Rddb2b2c29f854d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57d9c710184ec1"/>
  </p:sldMasterIdLst>
  <p:notesMasterIdLst>
    <p:notesMasterId xmlns:r="http://schemas.openxmlformats.org/officeDocument/2006/relationships" r:id="R0ef51291997042e1"/>
  </p:notesMasterIdLst>
  <p:sldIdLst>
    <p:sldId xmlns:r="http://schemas.openxmlformats.org/officeDocument/2006/relationships" id="256" r:id="Rf2cf195308884c92"/>
    <p:sldId xmlns:r="http://schemas.openxmlformats.org/officeDocument/2006/relationships" id="257" r:id="Radb6941c742040f7"/>
    <p:sldId xmlns:r="http://schemas.openxmlformats.org/officeDocument/2006/relationships" id="258" r:id="R6b3bbc81313e44ae"/>
    <p:sldId xmlns:r="http://schemas.openxmlformats.org/officeDocument/2006/relationships" id="259" r:id="R4e227dbd5e3d4eda"/>
    <p:sldId xmlns:r="http://schemas.openxmlformats.org/officeDocument/2006/relationships" id="260" r:id="R013eb49aeb3b4b99"/>
    <p:sldId xmlns:r="http://schemas.openxmlformats.org/officeDocument/2006/relationships" id="261" r:id="R0ed730b4cc924787"/>
    <p:sldId xmlns:r="http://schemas.openxmlformats.org/officeDocument/2006/relationships" id="262" r:id="R54728eb5671f4698"/>
    <p:sldId xmlns:r="http://schemas.openxmlformats.org/officeDocument/2006/relationships" id="263" r:id="R3db3ee50410445ab"/>
    <p:sldId xmlns:r="http://schemas.openxmlformats.org/officeDocument/2006/relationships" id="264" r:id="R7df4bc026bc84fef"/>
    <p:sldId xmlns:r="http://schemas.openxmlformats.org/officeDocument/2006/relationships" id="265" r:id="Rb4af88a4ab2b42f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538010bdafc4b10" /><Relationship Type="http://schemas.openxmlformats.org/officeDocument/2006/relationships/slideMaster" Target="/ppt/slideMasters/slideMaster1.xml" Id="Rf257d9c710184ec1" /><Relationship Type="http://schemas.openxmlformats.org/officeDocument/2006/relationships/notesMaster" Target="/ppt/notesMasters/notesMaster1.xml" Id="R0ef51291997042e1" /><Relationship Type="http://schemas.openxmlformats.org/officeDocument/2006/relationships/presProps" Target="/ppt/presProps.xml" Id="R77995d2990c243a4" /><Relationship Type="http://schemas.openxmlformats.org/officeDocument/2006/relationships/tableStyles" Target="/ppt/tableStyles.xml" Id="R83198f5c7fdf4f39" /><Relationship Type="http://schemas.openxmlformats.org/officeDocument/2006/relationships/slide" Target="/ppt/slides/slide1.xml" Id="Rf2cf195308884c92" /><Relationship Type="http://schemas.openxmlformats.org/officeDocument/2006/relationships/slide" Target="/ppt/slides/slide2.xml" Id="Radb6941c742040f7" /><Relationship Type="http://schemas.openxmlformats.org/officeDocument/2006/relationships/slide" Target="/ppt/slides/slide3.xml" Id="R6b3bbc81313e44ae" /><Relationship Type="http://schemas.openxmlformats.org/officeDocument/2006/relationships/slide" Target="/ppt/slides/slide4.xml" Id="R4e227dbd5e3d4eda" /><Relationship Type="http://schemas.openxmlformats.org/officeDocument/2006/relationships/slide" Target="/ppt/slides/slide5.xml" Id="R013eb49aeb3b4b99" /><Relationship Type="http://schemas.openxmlformats.org/officeDocument/2006/relationships/slide" Target="/ppt/slides/slide6.xml" Id="R0ed730b4cc924787" /><Relationship Type="http://schemas.openxmlformats.org/officeDocument/2006/relationships/slide" Target="/ppt/slides/slide7.xml" Id="R54728eb5671f4698" /><Relationship Type="http://schemas.openxmlformats.org/officeDocument/2006/relationships/slide" Target="/ppt/slides/slide8.xml" Id="R3db3ee50410445ab" /><Relationship Type="http://schemas.openxmlformats.org/officeDocument/2006/relationships/slide" Target="/ppt/slides/slide9.xml" Id="R7df4bc026bc84fef" /><Relationship Type="http://schemas.openxmlformats.org/officeDocument/2006/relationships/slide" Target="/ppt/slides/slide10.xml" Id="Rb4af88a4ab2b42f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70ed5ee8a8415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1443b7090a4983" /><Relationship Type="http://schemas.openxmlformats.org/officeDocument/2006/relationships/notesMaster" Target="/ppt/notesMasters/notesMaster1.xml" Id="Rff6beac5612f4d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f00a8b108446c7" /><Relationship Type="http://schemas.openxmlformats.org/officeDocument/2006/relationships/notesMaster" Target="/ppt/notesMasters/notesMaster1.xml" Id="Rb6aa907a14f04b9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a360d1a0284f3e" /><Relationship Type="http://schemas.openxmlformats.org/officeDocument/2006/relationships/notesMaster" Target="/ppt/notesMasters/notesMaster1.xml" Id="Ra8f22e841f6b44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24ffedddb04b7c" /><Relationship Type="http://schemas.openxmlformats.org/officeDocument/2006/relationships/notesMaster" Target="/ppt/notesMasters/notesMaster1.xml" Id="R5c5a4c59d4da454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0d2b7f59e194849" /><Relationship Type="http://schemas.openxmlformats.org/officeDocument/2006/relationships/notesMaster" Target="/ppt/notesMasters/notesMaster1.xml" Id="Rdf8077f5ab1f4e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ca86e28be7449b" /><Relationship Type="http://schemas.openxmlformats.org/officeDocument/2006/relationships/notesMaster" Target="/ppt/notesMasters/notesMaster1.xml" Id="R2ffcc7c478e047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56e295670d4562" /><Relationship Type="http://schemas.openxmlformats.org/officeDocument/2006/relationships/notesMaster" Target="/ppt/notesMasters/notesMaster1.xml" Id="Rad8ba5c1ef0841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58e6d3cce440d2" /><Relationship Type="http://schemas.openxmlformats.org/officeDocument/2006/relationships/notesMaster" Target="/ppt/notesMasters/notesMaster1.xml" Id="Rd44a252110b04b2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ca161fc47734b34" /><Relationship Type="http://schemas.openxmlformats.org/officeDocument/2006/relationships/notesMaster" Target="/ppt/notesMasters/notesMaster1.xml" Id="R98c2c48c1e344c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63bb70807bf4ab8" /><Relationship Type="http://schemas.openxmlformats.org/officeDocument/2006/relationships/notesMaster" Target="/ppt/notesMasters/notesMaster1.xml" Id="Rf27bbc1fad9f49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b41b30ce44457c" /><Relationship Type="http://schemas.openxmlformats.org/officeDocument/2006/relationships/image" Target="/ppt/media/image.png" Id="Rde415b3f78c641db" /><Relationship Type="http://schemas.openxmlformats.org/officeDocument/2006/relationships/image" Target="/ppt/media/image2.png" Id="Rdc069a8704704a11" /><Relationship Type="http://schemas.openxmlformats.org/officeDocument/2006/relationships/image" Target="/ppt/media/image.jpeg" Id="R52d20190c72549f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7a8b5f997f432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e415b3f78c641d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c069a8704704a1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d20190c72549f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8845993dce4296" /><Relationship Type="http://schemas.openxmlformats.org/officeDocument/2006/relationships/slideLayout" Target="/ppt/slideLayouts/slideLayout1.xml" Id="R0e5423b98b5740d6" /><Relationship Type="http://schemas.openxmlformats.org/officeDocument/2006/relationships/slideLayout" Target="/ppt/slideLayouts/slideLayout2.xml" Id="R9672acd4a3fc489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5423b98b5740d6"/>
    <p:sldLayoutId xmlns:r="http://schemas.openxmlformats.org/officeDocument/2006/relationships" id="2147483650" r:id="R9672acd4a3fc489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097c97ffb64b79" /><Relationship Type="http://schemas.openxmlformats.org/officeDocument/2006/relationships/notesSlide" Target="/ppt/notesSlides/notesSlide1.xml" Id="Rc871515f07924b4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36b0e9c4b142f6" /><Relationship Type="http://schemas.openxmlformats.org/officeDocument/2006/relationships/notesSlide" Target="/ppt/notesSlides/notesSlide2.xml" Id="R434d604d04d54d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8df96ae6c54fab" /><Relationship Type="http://schemas.openxmlformats.org/officeDocument/2006/relationships/notesSlide" Target="/ppt/notesSlides/notesSlide3.xml" Id="R11bd4ea4bd5d41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5125a25d1a404b" /><Relationship Type="http://schemas.openxmlformats.org/officeDocument/2006/relationships/notesSlide" Target="/ppt/notesSlides/notesSlide4.xml" Id="R8c02f61b460c47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a421abca7e4778" /><Relationship Type="http://schemas.openxmlformats.org/officeDocument/2006/relationships/notesSlide" Target="/ppt/notesSlides/notesSlide5.xml" Id="R84bc3b9d65a848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db1be0a85c4e80" /><Relationship Type="http://schemas.openxmlformats.org/officeDocument/2006/relationships/notesSlide" Target="/ppt/notesSlides/notesSlide6.xml" Id="Ra91ad8c036d744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f0b491af414612" /><Relationship Type="http://schemas.openxmlformats.org/officeDocument/2006/relationships/notesSlide" Target="/ppt/notesSlides/notesSlide7.xml" Id="R6927055ef4f941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56ee636c954812" /><Relationship Type="http://schemas.openxmlformats.org/officeDocument/2006/relationships/notesSlide" Target="/ppt/notesSlides/notesSlide8.xml" Id="R7f20ac195ce3482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c830cb4bcb4ce5" /><Relationship Type="http://schemas.openxmlformats.org/officeDocument/2006/relationships/notesSlide" Target="/ppt/notesSlides/notesSlide9.xml" Id="Rb8238308c0b646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abed4dc3f54618" /><Relationship Type="http://schemas.openxmlformats.org/officeDocument/2006/relationships/notesSlide" Target="/ppt/notesSlides/notesSlide10.xml" Id="Ra415bb8dcf0d48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122:1  |  Psalms 122:1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大衛上行之詩。 人對我說：我們往耶和華的殿去， 我就歡喜。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 of David. I was glad when they said unto me, Let us go into the house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122:2  |  Psalms 122:2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耶路撒冷啊， 我們的腳站在你的門內。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feet shall stand within thy gates, O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122:3  |  Psalms 122:3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耶路撒冷被建造， 如同連絡整齊的一座城。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Jerusalem is builded as a city that is compact together: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122:4  |  Psalms 122:4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眾支派，就是耶和華的支派，上那裏去， 按以色列的常例稱讚耶和華的名。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Whither the tribes go up, the tribes of the LORD, unto the testimony of Israel, to give thanks unto the name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122:5  |  Psalms 122:5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因為在那裏設立審判的寶座， 就是大衛家的寶座。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are set thrones of judgment, the thrones of the house of David.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122:6  |  Psalms 122:6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你們要為耶路撒冷求平安！ 耶路撒冷啊，愛你的人必然興旺！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Pray for the peace of Jerusalem: they shall prosper that love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122:7  |  Psalms 122:7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願你城中平安！ 願你宮內興旺！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Peace be within thy walls, and prosperity within thy palaces.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122:8  |  Psalms 122:8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因我弟兄和同伴的緣故，我要說： 願平安在你中間！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my brethren and companions’ sakes, I will now say, Peace be within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122:9  |  Psalms 122:9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因耶和華－我們神殿的緣故， 我要為你求福！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of the house of the LORD our God I will seek thy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2026-08-30T04:28:41.7630000Z</dcterms:created>
  <dcterms:modified xsi:type="dcterms:W3CDTF">2026-08-30T04:28:41.7630000Z</dcterms:modified>
</coreProperties>
</file>