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2292db03a504275" /><Relationship Type="http://schemas.openxmlformats.org/officeDocument/2006/relationships/extended-properties" Target="/docProps/app.xml" Id="R4eacc4d1f76d4cb3" /><Relationship Type="http://schemas.openxmlformats.org/officeDocument/2006/relationships/officeDocument" Target="/ppt/presentation.xml" Id="R37aa5d6e748d401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b0c0a9386334df2"/>
  </p:sldMasterIdLst>
  <p:notesMasterIdLst>
    <p:notesMasterId xmlns:r="http://schemas.openxmlformats.org/officeDocument/2006/relationships" r:id="R62cb6d404bde46be"/>
  </p:notesMasterIdLst>
  <p:sldIdLst>
    <p:sldId xmlns:r="http://schemas.openxmlformats.org/officeDocument/2006/relationships" id="256" r:id="Rc4d88c958a5a41eb"/>
    <p:sldId xmlns:r="http://schemas.openxmlformats.org/officeDocument/2006/relationships" id="257" r:id="R1b34fec3034147f1"/>
    <p:sldId xmlns:r="http://schemas.openxmlformats.org/officeDocument/2006/relationships" id="258" r:id="R1b8d62a44c3e4076"/>
    <p:sldId xmlns:r="http://schemas.openxmlformats.org/officeDocument/2006/relationships" id="259" r:id="R8bc276a971d04cc8"/>
    <p:sldId xmlns:r="http://schemas.openxmlformats.org/officeDocument/2006/relationships" id="260" r:id="Rf6b86b36ae4a4c69"/>
    <p:sldId xmlns:r="http://schemas.openxmlformats.org/officeDocument/2006/relationships" id="261" r:id="R3c7abe597cbc413b"/>
    <p:sldId xmlns:r="http://schemas.openxmlformats.org/officeDocument/2006/relationships" id="262" r:id="R2449bb78b5264dc2"/>
    <p:sldId xmlns:r="http://schemas.openxmlformats.org/officeDocument/2006/relationships" id="263" r:id="Rbb4f54313f51422c"/>
    <p:sldId xmlns:r="http://schemas.openxmlformats.org/officeDocument/2006/relationships" id="264" r:id="R1b5cb0d7964b44e3"/>
    <p:sldId xmlns:r="http://schemas.openxmlformats.org/officeDocument/2006/relationships" id="265" r:id="R0f4510e81cac4e5c"/>
    <p:sldId xmlns:r="http://schemas.openxmlformats.org/officeDocument/2006/relationships" id="266" r:id="Re53b6bebb2ff4b50"/>
    <p:sldId xmlns:r="http://schemas.openxmlformats.org/officeDocument/2006/relationships" id="267" r:id="R1c97a0f729fd4fec"/>
    <p:sldId xmlns:r="http://schemas.openxmlformats.org/officeDocument/2006/relationships" id="268" r:id="Ra246fa916c464f00"/>
    <p:sldId xmlns:r="http://schemas.openxmlformats.org/officeDocument/2006/relationships" id="269" r:id="R5a1becaa6220440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6b2cb1c3e954179" /><Relationship Type="http://schemas.openxmlformats.org/officeDocument/2006/relationships/slideMaster" Target="/ppt/slideMasters/slideMaster1.xml" Id="Rab0c0a9386334df2" /><Relationship Type="http://schemas.openxmlformats.org/officeDocument/2006/relationships/notesMaster" Target="/ppt/notesMasters/notesMaster1.xml" Id="R62cb6d404bde46be" /><Relationship Type="http://schemas.openxmlformats.org/officeDocument/2006/relationships/presProps" Target="/ppt/presProps.xml" Id="R7eb6b5ea6c6a4138" /><Relationship Type="http://schemas.openxmlformats.org/officeDocument/2006/relationships/tableStyles" Target="/ppt/tableStyles.xml" Id="R5a7a9ef093e843e3" /><Relationship Type="http://schemas.openxmlformats.org/officeDocument/2006/relationships/slide" Target="/ppt/slides/slide1.xml" Id="Rc4d88c958a5a41eb" /><Relationship Type="http://schemas.openxmlformats.org/officeDocument/2006/relationships/slide" Target="/ppt/slides/slide2.xml" Id="R1b34fec3034147f1" /><Relationship Type="http://schemas.openxmlformats.org/officeDocument/2006/relationships/slide" Target="/ppt/slides/slide3.xml" Id="R1b8d62a44c3e4076" /><Relationship Type="http://schemas.openxmlformats.org/officeDocument/2006/relationships/slide" Target="/ppt/slides/slide4.xml" Id="R8bc276a971d04cc8" /><Relationship Type="http://schemas.openxmlformats.org/officeDocument/2006/relationships/slide" Target="/ppt/slides/slide5.xml" Id="Rf6b86b36ae4a4c69" /><Relationship Type="http://schemas.openxmlformats.org/officeDocument/2006/relationships/slide" Target="/ppt/slides/slide6.xml" Id="R3c7abe597cbc413b" /><Relationship Type="http://schemas.openxmlformats.org/officeDocument/2006/relationships/slide" Target="/ppt/slides/slide7.xml" Id="R2449bb78b5264dc2" /><Relationship Type="http://schemas.openxmlformats.org/officeDocument/2006/relationships/slide" Target="/ppt/slides/slide8.xml" Id="Rbb4f54313f51422c" /><Relationship Type="http://schemas.openxmlformats.org/officeDocument/2006/relationships/slide" Target="/ppt/slides/slide9.xml" Id="R1b5cb0d7964b44e3" /><Relationship Type="http://schemas.openxmlformats.org/officeDocument/2006/relationships/slide" Target="/ppt/slides/slide10.xml" Id="R0f4510e81cac4e5c" /><Relationship Type="http://schemas.openxmlformats.org/officeDocument/2006/relationships/slide" Target="/ppt/slides/slide11.xml" Id="Re53b6bebb2ff4b50" /><Relationship Type="http://schemas.openxmlformats.org/officeDocument/2006/relationships/slide" Target="/ppt/slides/slide12.xml" Id="R1c97a0f729fd4fec" /><Relationship Type="http://schemas.openxmlformats.org/officeDocument/2006/relationships/slide" Target="/ppt/slides/slide13.xml" Id="Ra246fa916c464f00" /><Relationship Type="http://schemas.openxmlformats.org/officeDocument/2006/relationships/slide" Target="/ppt/slides/slide14.xml" Id="R5a1becaa6220440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4751009873d4bb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f6ff024e53446a9" /><Relationship Type="http://schemas.openxmlformats.org/officeDocument/2006/relationships/notesMaster" Target="/ppt/notesMasters/notesMaster1.xml" Id="R65834e0251df403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fd48c3bab42483f" /><Relationship Type="http://schemas.openxmlformats.org/officeDocument/2006/relationships/notesMaster" Target="/ppt/notesMasters/notesMaster1.xml" Id="R0d204e99d0904f5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243469a14bc4417" /><Relationship Type="http://schemas.openxmlformats.org/officeDocument/2006/relationships/notesMaster" Target="/ppt/notesMasters/notesMaster1.xml" Id="R341f360fd4d2440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ed345d635aa4746" /><Relationship Type="http://schemas.openxmlformats.org/officeDocument/2006/relationships/notesMaster" Target="/ppt/notesMasters/notesMaster1.xml" Id="Rbae6b5d3acaf47f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8f1fee9cf6f400a" /><Relationship Type="http://schemas.openxmlformats.org/officeDocument/2006/relationships/notesMaster" Target="/ppt/notesMasters/notesMaster1.xml" Id="R1c8bd8e5d7904ec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70bd6143068417e" /><Relationship Type="http://schemas.openxmlformats.org/officeDocument/2006/relationships/notesMaster" Target="/ppt/notesMasters/notesMaster1.xml" Id="Rb955cf816d6844a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b72def8ac6545d4" /><Relationship Type="http://schemas.openxmlformats.org/officeDocument/2006/relationships/notesMaster" Target="/ppt/notesMasters/notesMaster1.xml" Id="R5f9f570188b74e0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0add4bd00a64c6b" /><Relationship Type="http://schemas.openxmlformats.org/officeDocument/2006/relationships/notesMaster" Target="/ppt/notesMasters/notesMaster1.xml" Id="Rdbfd0a6746894c2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21d516e76974cfe" /><Relationship Type="http://schemas.openxmlformats.org/officeDocument/2006/relationships/notesMaster" Target="/ppt/notesMasters/notesMaster1.xml" Id="R58dae4f75e36472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a4e7230a5154cc9" /><Relationship Type="http://schemas.openxmlformats.org/officeDocument/2006/relationships/notesMaster" Target="/ppt/notesMasters/notesMaster1.xml" Id="Ra3c2b19e8fde41e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8d94e48f8834ce7" /><Relationship Type="http://schemas.openxmlformats.org/officeDocument/2006/relationships/notesMaster" Target="/ppt/notesMasters/notesMaster1.xml" Id="R96cbf32936d5433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1659f448f8e4582" /><Relationship Type="http://schemas.openxmlformats.org/officeDocument/2006/relationships/notesMaster" Target="/ppt/notesMasters/notesMaster1.xml" Id="Rb8c6461a4ccc401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c064f5f2ab24ec7" /><Relationship Type="http://schemas.openxmlformats.org/officeDocument/2006/relationships/notesMaster" Target="/ppt/notesMasters/notesMaster1.xml" Id="Rde19cc72ce6e488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05d29f80b664a71" /><Relationship Type="http://schemas.openxmlformats.org/officeDocument/2006/relationships/notesMaster" Target="/ppt/notesMasters/notesMaster1.xml" Id="R8af85565e0254e6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583d36f7dc84601" /><Relationship Type="http://schemas.openxmlformats.org/officeDocument/2006/relationships/image" Target="/ppt/media/image.png" Id="R9cc1754e4b4a47dc" /><Relationship Type="http://schemas.openxmlformats.org/officeDocument/2006/relationships/image" Target="/ppt/media/image2.png" Id="Rf1792d44fd964b6b" /><Relationship Type="http://schemas.openxmlformats.org/officeDocument/2006/relationships/image" Target="/ppt/media/image.jpeg" Id="R2ef4617359c4474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8d84858f91d4b9a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9cc1754e4b4a47dc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f1792d44fd964b6b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f4617359c4474d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2be6285ded84714" /><Relationship Type="http://schemas.openxmlformats.org/officeDocument/2006/relationships/slideLayout" Target="/ppt/slideLayouts/slideLayout1.xml" Id="R182ccb1644ea47ec" /><Relationship Type="http://schemas.openxmlformats.org/officeDocument/2006/relationships/slideLayout" Target="/ppt/slideLayouts/slideLayout2.xml" Id="Rafdf9f3aa7fe4265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82ccb1644ea47ec"/>
    <p:sldLayoutId xmlns:r="http://schemas.openxmlformats.org/officeDocument/2006/relationships" id="2147483650" r:id="Rafdf9f3aa7fe4265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11485011c554d04" /><Relationship Type="http://schemas.openxmlformats.org/officeDocument/2006/relationships/notesSlide" Target="/ppt/notesSlides/notesSlide1.xml" Id="Rff3e7a56796b4eb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eaf0d4bfdab41aa" /><Relationship Type="http://schemas.openxmlformats.org/officeDocument/2006/relationships/notesSlide" Target="/ppt/notesSlides/notesSlide2.xml" Id="R30f7b54d919e496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624a7f577db471f" /><Relationship Type="http://schemas.openxmlformats.org/officeDocument/2006/relationships/notesSlide" Target="/ppt/notesSlides/notesSlide3.xml" Id="R2c6813dd3e4244b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1dcfa89042e4131" /><Relationship Type="http://schemas.openxmlformats.org/officeDocument/2006/relationships/notesSlide" Target="/ppt/notesSlides/notesSlide4.xml" Id="R41233ba26056445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505a5b336b747d7" /><Relationship Type="http://schemas.openxmlformats.org/officeDocument/2006/relationships/notesSlide" Target="/ppt/notesSlides/notesSlide5.xml" Id="R6b4410c9bba0429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0c7445eb8124783" /><Relationship Type="http://schemas.openxmlformats.org/officeDocument/2006/relationships/notesSlide" Target="/ppt/notesSlides/notesSlide6.xml" Id="R167bfbd6b0cc426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8a0902960f74e44" /><Relationship Type="http://schemas.openxmlformats.org/officeDocument/2006/relationships/notesSlide" Target="/ppt/notesSlides/notesSlide7.xml" Id="R57450d8447744a9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e0abda511e74e6c" /><Relationship Type="http://schemas.openxmlformats.org/officeDocument/2006/relationships/notesSlide" Target="/ppt/notesSlides/notesSlide8.xml" Id="Ra69611fc3d244c0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00adb5a52a94fd7" /><Relationship Type="http://schemas.openxmlformats.org/officeDocument/2006/relationships/notesSlide" Target="/ppt/notesSlides/notesSlide9.xml" Id="R42e1e4e2997f41c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086620855ec4fa9" /><Relationship Type="http://schemas.openxmlformats.org/officeDocument/2006/relationships/notesSlide" Target="/ppt/notesSlides/notesSlide10.xml" Id="R845471eb77c7464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8e5fa937047455b" /><Relationship Type="http://schemas.openxmlformats.org/officeDocument/2006/relationships/notesSlide" Target="/ppt/notesSlides/notesSlide11.xml" Id="Rf7c66bca9488463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429546132024186" /><Relationship Type="http://schemas.openxmlformats.org/officeDocument/2006/relationships/notesSlide" Target="/ppt/notesSlides/notesSlide12.xml" Id="R82ee6b3be98b406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9bd235912b94c75" /><Relationship Type="http://schemas.openxmlformats.org/officeDocument/2006/relationships/notesSlide" Target="/ppt/notesSlides/notesSlide13.xml" Id="R9409c141227d4aa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22879a901e64098" /><Relationship Type="http://schemas.openxmlformats.org/officeDocument/2006/relationships/notesSlide" Target="/ppt/notesSlides/notesSlide14.xml" Id="Re7475de7cc4d4a5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民數記第17章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Numbers 17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17:1  |  Numbers 17:1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耶和華對摩西說：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LORD spake unto Moses, saying,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17:2  |  Numbers 17:2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「你曉諭以色列人，從他們手下取杖，每支派一根；從他們所有的首領，按着支派，共取十二根。你要將各人的名字寫在各人的杖上，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Speak unto the children of Israel, and take of every one of them a rod according to the house of their fathers, of all their princes according to the house of their fathers twelve rods: write thou every man’s name upon his rod.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17:3  |  Numbers 17:3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並要將亞倫的名字寫在利未的杖上，因為各族長必有一根杖。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thou shalt write Aaron’s name upon the rod of Levi: for one rod shall be for the head of the house of their fathers.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17:4  |  Numbers 17:4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你要把這些杖存在會幕內法[櫃]前，就是我與你們相會之處。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thou shalt lay them up in the tabernacle of the congregation before the testimony, where I will meet with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17:5  |  Numbers 17:5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後來我所揀選的那人，他的杖必發芽。這樣，我必使以色列人向你們所發的怨言止息，不再達到我耳中。」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shall come to pass, that the man’s rod, whom I shall choose, shall blossom: and I will make to cease from me the murmurings of the children of Israel, whereby they murmur against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17:6  |  Numbers 17:6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於是摩西曉諭以色列人，他們的首領就把杖交給他，按着支派，每首領一根，共有十二根；亞倫的杖也在其中。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Moses spake unto the children of Israel, and every one of their princes gave him a rod apiece, for each prince one, according to their fathers’ houses, even twelve rods: and the rod of Aaron was among their rods.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17:7  |  Numbers 17:7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摩西就把杖存在法[櫃]的帳幕內，在耶和華面前。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Moses laid up the rods before the LORD in the tabernacle of witness.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17:8  |  Numbers 17:8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第二天，摩西進法[櫃]的帳幕去。誰知利未族亞倫的杖已經發了芽，生了花苞，開了花，結了熟杏。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came to pass, that on the morrow Moses went into the tabernacle of witness; and, behold, the rod of Aaron for the house of Levi was budded, and brought forth buds, and bloomed blossoms, and yielded almonds.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17:9  |  Numbers 17:9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摩西就把所有的杖從耶和華面前拿出來，給以色列眾人看；他們看見了，各首領就把自己的杖拿去。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Moses brought out all the rods from before the LORD unto all the children of Israel: and they looked, and took every man his rod.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17:10  |  Numbers 17:10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耶和華吩咐摩西說：「把亞倫的杖還放在法[櫃]前，給這些背叛之子留作記號。這樣，你就使他們向我發的怨言止息，免得他們死亡。」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LORD said unto Moses, Bring Aaron’s rod again before the testimony, to be kept for a token against the rebels; and thou shalt quite take away their murmurings from me, that they die not.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17:11  |  Numbers 17:11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摩西就這樣行。耶和華怎樣吩咐他，他就怎樣行了。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Moses did so: as the LORD commanded him, so did he.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17:12  |  Numbers 17:12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以色列人對摩西說：「我們死啦！我們滅亡啦！都滅亡啦！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children of Israel spake unto Moses, saying, Behold, we die, we perish, we all perish.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17:13  |  Numbers 17:13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凡挨近耶和華帳幕的是必死的。我們都要死亡嗎？」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Whosoever cometh any thing near unto the tabernacle of the LORD shall die: shall we be consumed with dying?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2026-08-30T03:55:18.7940000Z</dcterms:created>
  <dcterms:modified xsi:type="dcterms:W3CDTF">2026-08-30T03:55:18.7940000Z</dcterms:modified>
</coreProperties>
</file>