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1d3fa1834347ff" /><Relationship Type="http://schemas.openxmlformats.org/officeDocument/2006/relationships/extended-properties" Target="/docProps/app.xml" Id="R180953d68e484c64" /><Relationship Type="http://schemas.openxmlformats.org/officeDocument/2006/relationships/officeDocument" Target="/ppt/presentation.xml" Id="R39143170bd2f42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9cb79e24f94e0f"/>
  </p:sldMasterIdLst>
  <p:notesMasterIdLst>
    <p:notesMasterId xmlns:r="http://schemas.openxmlformats.org/officeDocument/2006/relationships" r:id="Ra417b94ac8eb4c2b"/>
  </p:notesMasterIdLst>
  <p:sldIdLst>
    <p:sldId xmlns:r="http://schemas.openxmlformats.org/officeDocument/2006/relationships" id="256" r:id="R43c03a716c484b5a"/>
    <p:sldId xmlns:r="http://schemas.openxmlformats.org/officeDocument/2006/relationships" id="257" r:id="Rff6ad4549f6e49e6"/>
    <p:sldId xmlns:r="http://schemas.openxmlformats.org/officeDocument/2006/relationships" id="258" r:id="R4f1a82a5a27d41e6"/>
    <p:sldId xmlns:r="http://schemas.openxmlformats.org/officeDocument/2006/relationships" id="259" r:id="Ra2024e7d3bba4ae9"/>
    <p:sldId xmlns:r="http://schemas.openxmlformats.org/officeDocument/2006/relationships" id="260" r:id="R37c56b81bdee41f2"/>
    <p:sldId xmlns:r="http://schemas.openxmlformats.org/officeDocument/2006/relationships" id="261" r:id="R444d7a30bae946fb"/>
    <p:sldId xmlns:r="http://schemas.openxmlformats.org/officeDocument/2006/relationships" id="262" r:id="Rd4900cc2fd324839"/>
    <p:sldId xmlns:r="http://schemas.openxmlformats.org/officeDocument/2006/relationships" id="263" r:id="Rd60f67fd4d12444c"/>
    <p:sldId xmlns:r="http://schemas.openxmlformats.org/officeDocument/2006/relationships" id="264" r:id="Rde48052d589d4ddb"/>
    <p:sldId xmlns:r="http://schemas.openxmlformats.org/officeDocument/2006/relationships" id="265" r:id="R71d938ed18df450a"/>
    <p:sldId xmlns:r="http://schemas.openxmlformats.org/officeDocument/2006/relationships" id="266" r:id="Ra205bb8187ab494b"/>
    <p:sldId xmlns:r="http://schemas.openxmlformats.org/officeDocument/2006/relationships" id="267" r:id="R8714c074661345c7"/>
    <p:sldId xmlns:r="http://schemas.openxmlformats.org/officeDocument/2006/relationships" id="268" r:id="R24ba7389be0a4e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40384f6d50407a" /><Relationship Type="http://schemas.openxmlformats.org/officeDocument/2006/relationships/slideMaster" Target="/ppt/slideMasters/slideMaster1.xml" Id="R1e9cb79e24f94e0f" /><Relationship Type="http://schemas.openxmlformats.org/officeDocument/2006/relationships/notesMaster" Target="/ppt/notesMasters/notesMaster1.xml" Id="Ra417b94ac8eb4c2b" /><Relationship Type="http://schemas.openxmlformats.org/officeDocument/2006/relationships/presProps" Target="/ppt/presProps.xml" Id="Rd4f7516497c54b13" /><Relationship Type="http://schemas.openxmlformats.org/officeDocument/2006/relationships/tableStyles" Target="/ppt/tableStyles.xml" Id="R2f04a52e1dd04f67" /><Relationship Type="http://schemas.openxmlformats.org/officeDocument/2006/relationships/slide" Target="/ppt/slides/slide1.xml" Id="R43c03a716c484b5a" /><Relationship Type="http://schemas.openxmlformats.org/officeDocument/2006/relationships/slide" Target="/ppt/slides/slide2.xml" Id="Rff6ad4549f6e49e6" /><Relationship Type="http://schemas.openxmlformats.org/officeDocument/2006/relationships/slide" Target="/ppt/slides/slide3.xml" Id="R4f1a82a5a27d41e6" /><Relationship Type="http://schemas.openxmlformats.org/officeDocument/2006/relationships/slide" Target="/ppt/slides/slide4.xml" Id="Ra2024e7d3bba4ae9" /><Relationship Type="http://schemas.openxmlformats.org/officeDocument/2006/relationships/slide" Target="/ppt/slides/slide5.xml" Id="R37c56b81bdee41f2" /><Relationship Type="http://schemas.openxmlformats.org/officeDocument/2006/relationships/slide" Target="/ppt/slides/slide6.xml" Id="R444d7a30bae946fb" /><Relationship Type="http://schemas.openxmlformats.org/officeDocument/2006/relationships/slide" Target="/ppt/slides/slide7.xml" Id="Rd4900cc2fd324839" /><Relationship Type="http://schemas.openxmlformats.org/officeDocument/2006/relationships/slide" Target="/ppt/slides/slide8.xml" Id="Rd60f67fd4d12444c" /><Relationship Type="http://schemas.openxmlformats.org/officeDocument/2006/relationships/slide" Target="/ppt/slides/slide9.xml" Id="Rde48052d589d4ddb" /><Relationship Type="http://schemas.openxmlformats.org/officeDocument/2006/relationships/slide" Target="/ppt/slides/slide10.xml" Id="R71d938ed18df450a" /><Relationship Type="http://schemas.openxmlformats.org/officeDocument/2006/relationships/slide" Target="/ppt/slides/slide11.xml" Id="Ra205bb8187ab494b" /><Relationship Type="http://schemas.openxmlformats.org/officeDocument/2006/relationships/slide" Target="/ppt/slides/slide12.xml" Id="R8714c074661345c7" /><Relationship Type="http://schemas.openxmlformats.org/officeDocument/2006/relationships/slide" Target="/ppt/slides/slide13.xml" Id="R24ba7389be0a4e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d9088045dc4d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fb3f0a79584b05" /><Relationship Type="http://schemas.openxmlformats.org/officeDocument/2006/relationships/notesMaster" Target="/ppt/notesMasters/notesMaster1.xml" Id="Re7c39a1e80084f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ff9d14aef3497b" /><Relationship Type="http://schemas.openxmlformats.org/officeDocument/2006/relationships/notesMaster" Target="/ppt/notesMasters/notesMaster1.xml" Id="R7bc6ea9eba144a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d31c40cd104feb" /><Relationship Type="http://schemas.openxmlformats.org/officeDocument/2006/relationships/notesMaster" Target="/ppt/notesMasters/notesMaster1.xml" Id="R6dcd8468da1243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9f2138fef743f5" /><Relationship Type="http://schemas.openxmlformats.org/officeDocument/2006/relationships/notesMaster" Target="/ppt/notesMasters/notesMaster1.xml" Id="R2b9585897bfa4c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3008042f5a403b" /><Relationship Type="http://schemas.openxmlformats.org/officeDocument/2006/relationships/notesMaster" Target="/ppt/notesMasters/notesMaster1.xml" Id="R267601b5654e4d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8ae9d2b19a8431a" /><Relationship Type="http://schemas.openxmlformats.org/officeDocument/2006/relationships/notesMaster" Target="/ppt/notesMasters/notesMaster1.xml" Id="Rb0893b0ddba14b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9688f2ea4244f8" /><Relationship Type="http://schemas.openxmlformats.org/officeDocument/2006/relationships/notesMaster" Target="/ppt/notesMasters/notesMaster1.xml" Id="R3fdfac6d23ef4f8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9e7a81c9734c96" /><Relationship Type="http://schemas.openxmlformats.org/officeDocument/2006/relationships/notesMaster" Target="/ppt/notesMasters/notesMaster1.xml" Id="R66edfdafc04b42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df4a0606d554975" /><Relationship Type="http://schemas.openxmlformats.org/officeDocument/2006/relationships/notesMaster" Target="/ppt/notesMasters/notesMaster1.xml" Id="R6fb71ebcba674b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47db239e6246f3" /><Relationship Type="http://schemas.openxmlformats.org/officeDocument/2006/relationships/notesMaster" Target="/ppt/notesMasters/notesMaster1.xml" Id="R486e94287f8e46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4808007068d4a16" /><Relationship Type="http://schemas.openxmlformats.org/officeDocument/2006/relationships/notesMaster" Target="/ppt/notesMasters/notesMaster1.xml" Id="R315e9473cfb341d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47af10ab11a42c9" /><Relationship Type="http://schemas.openxmlformats.org/officeDocument/2006/relationships/notesMaster" Target="/ppt/notesMasters/notesMaster1.xml" Id="R5300eebba5a44e0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74b2542008d4c36" /><Relationship Type="http://schemas.openxmlformats.org/officeDocument/2006/relationships/notesMaster" Target="/ppt/notesMasters/notesMaster1.xml" Id="R565b8548498248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a4451ef03c402a" /><Relationship Type="http://schemas.openxmlformats.org/officeDocument/2006/relationships/image" Target="/ppt/media/image.png" Id="Rc6e47ad45c3f46b4" /><Relationship Type="http://schemas.openxmlformats.org/officeDocument/2006/relationships/image" Target="/ppt/media/image2.png" Id="R3294890a0cb34dde" /><Relationship Type="http://schemas.openxmlformats.org/officeDocument/2006/relationships/image" Target="/ppt/media/image.jpeg" Id="R17420ede8a144c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e0e7d76c1c425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6e47ad45c3f46b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294890a0cb34dd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20ede8a144ce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8b3f2d1033454a" /><Relationship Type="http://schemas.openxmlformats.org/officeDocument/2006/relationships/slideLayout" Target="/ppt/slideLayouts/slideLayout1.xml" Id="Radfe862e1cf741dd" /><Relationship Type="http://schemas.openxmlformats.org/officeDocument/2006/relationships/slideLayout" Target="/ppt/slideLayouts/slideLayout2.xml" Id="Rd411d1764c2147b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fe862e1cf741dd"/>
    <p:sldLayoutId xmlns:r="http://schemas.openxmlformats.org/officeDocument/2006/relationships" id="2147483650" r:id="Rd411d1764c2147b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bc8ff0119b478c" /><Relationship Type="http://schemas.openxmlformats.org/officeDocument/2006/relationships/notesSlide" Target="/ppt/notesSlides/notesSlide1.xml" Id="Rfc8f9d78f53f44d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45134bbfba4d12" /><Relationship Type="http://schemas.openxmlformats.org/officeDocument/2006/relationships/notesSlide" Target="/ppt/notesSlides/notesSlide2.xml" Id="R037603787e9140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e3421e688b481d" /><Relationship Type="http://schemas.openxmlformats.org/officeDocument/2006/relationships/notesSlide" Target="/ppt/notesSlides/notesSlide3.xml" Id="R1ecebc87102d4d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b5976b2ec2432f" /><Relationship Type="http://schemas.openxmlformats.org/officeDocument/2006/relationships/notesSlide" Target="/ppt/notesSlides/notesSlide4.xml" Id="Rc366115de3574b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dbf22b65124c91" /><Relationship Type="http://schemas.openxmlformats.org/officeDocument/2006/relationships/notesSlide" Target="/ppt/notesSlides/notesSlide5.xml" Id="R6c0ff8066e8e4a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50548773f24eef" /><Relationship Type="http://schemas.openxmlformats.org/officeDocument/2006/relationships/notesSlide" Target="/ppt/notesSlides/notesSlide6.xml" Id="R91e972bd5dc948a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d14fd0364c425f" /><Relationship Type="http://schemas.openxmlformats.org/officeDocument/2006/relationships/notesSlide" Target="/ppt/notesSlides/notesSlide7.xml" Id="R4b0e6751519547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8b787ba5484462" /><Relationship Type="http://schemas.openxmlformats.org/officeDocument/2006/relationships/notesSlide" Target="/ppt/notesSlides/notesSlide8.xml" Id="R01db7b4610a448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aac074bd96495c" /><Relationship Type="http://schemas.openxmlformats.org/officeDocument/2006/relationships/notesSlide" Target="/ppt/notesSlides/notesSlide9.xml" Id="R251a1dc3736e43f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77fab0ae7746fe" /><Relationship Type="http://schemas.openxmlformats.org/officeDocument/2006/relationships/notesSlide" Target="/ppt/notesSlides/notesSlide10.xml" Id="Rc721060573b041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9bbac71bb04d22" /><Relationship Type="http://schemas.openxmlformats.org/officeDocument/2006/relationships/notesSlide" Target="/ppt/notesSlides/notesSlide11.xml" Id="R45e92e1ea25f4a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deeb08d85d435b" /><Relationship Type="http://schemas.openxmlformats.org/officeDocument/2006/relationships/notesSlide" Target="/ppt/notesSlides/notesSlide12.xml" Id="R5085ff972125420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30683dc5354d82" /><Relationship Type="http://schemas.openxmlformats.org/officeDocument/2006/relationships/notesSlide" Target="/ppt/notesSlides/notesSlide13.xml" Id="R56043490ca4944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30:1  |  Psalms 30:1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大衛在獻殿的時候，作這詩歌。 耶和華啊，我要尊崇你， 因為你曾提拔我，不叫仇敵向我誇耀。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and Song at the dedication of the house of David. I will extol thee, O LORD; for thou hast lifted me up, and hast not made my foes to rejoice over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30:2  |  Psalms 30:2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耶和華－我的神啊， 我曾呼求你，你醫治了我。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 my God, I cried unto thee, and thou hast healed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30:3  |  Psalms 30:3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耶和華啊，你曾把我的靈魂從陰間救上來， 使我存活，不至於下坑。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thou hast brought up my soul from the grave: thou hast kept me alive, that I should not go down to the pit.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30:4  |  Psalms 30:4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耶和華的聖民哪，你們要歌頌他， 稱讚他可記念的聖[名]。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the LORD, O ye saints of his, and give thanks at the remembrance of his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30:5  |  Psalms 30:5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因為，他的怒氣不過是轉眼之間； 他的恩典乃是一生之久。 一宿雖然有哭泣， 早晨便必歡呼。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his anger endureth but a moment; in his favour is life: weeping may endure for a night, but joy cometh in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30:6  |  Psalms 30:6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至於我，我凡事平順，便說： 我永不動搖。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my prosperity I said, I shall never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30:7  |  Psalms 30:7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耶和華啊，你曾施恩，叫我的[江]山穩固； 你掩了面，我就驚惶。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by thy favour thou hast made my mountain to stand strong: thou didst hide thy face, and I was troubled.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30:8  |  Psalms 30:8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耶和華啊，我曾求告你； 我向耶和華懇求，[說]：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cried to thee, O LORD; and unto the LORD I made supplication.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30:9  |  Psalms 30:9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我被害流血，下到坑中，有甚麼益處呢？ 塵土豈能稱讚你，傳說你的誠實嗎？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profit is there in my blood, when I go down to the pit? Shall the dust praise thee? shall it declare thy truth?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30:10  |  Psalms 30:10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耶和華啊，求你應允我，憐恤我！ 耶和華啊，求你幫助我！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O LORD, and have mercy upon me: LORD, be thou my helper.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30:11  |  Psalms 30:11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你已將我的哀哭變為跳舞， 將我的麻衣脫去，給我披上喜樂，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turned for me my mourning into dancing: thou hast put off my sackcloth, and girded me with gladness;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30:12  |  Psalms 30:12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好叫我的靈歌頌你，並不住聲。 耶和華－我的神啊，我要稱謝你，直到永遠！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end that my glory may sing praise to thee, and not be silent. O LORD my God, I will give thanks unto thee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2026-08-30T04:28:08.9240000Z</dcterms:created>
  <dcterms:modified xsi:type="dcterms:W3CDTF">2026-08-30T04:28:08.9240000Z</dcterms:modified>
</coreProperties>
</file>