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343ccfe3e8453b" /><Relationship Type="http://schemas.openxmlformats.org/officeDocument/2006/relationships/extended-properties" Target="/docProps/app.xml" Id="R2bef5c9b907849aa" /><Relationship Type="http://schemas.openxmlformats.org/officeDocument/2006/relationships/officeDocument" Target="/ppt/presentation.xml" Id="Rbae09205340f43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0ca1752f70482d"/>
  </p:sldMasterIdLst>
  <p:notesMasterIdLst>
    <p:notesMasterId xmlns:r="http://schemas.openxmlformats.org/officeDocument/2006/relationships" r:id="R9331f40d4e9c470d"/>
  </p:notesMasterIdLst>
  <p:sldIdLst>
    <p:sldId xmlns:r="http://schemas.openxmlformats.org/officeDocument/2006/relationships" id="256" r:id="Rae46eee544544570"/>
    <p:sldId xmlns:r="http://schemas.openxmlformats.org/officeDocument/2006/relationships" id="257" r:id="Rd8f4fd9e016f44fe"/>
    <p:sldId xmlns:r="http://schemas.openxmlformats.org/officeDocument/2006/relationships" id="258" r:id="R827c441bd6834bd9"/>
    <p:sldId xmlns:r="http://schemas.openxmlformats.org/officeDocument/2006/relationships" id="259" r:id="R8c07cbaa10774edb"/>
    <p:sldId xmlns:r="http://schemas.openxmlformats.org/officeDocument/2006/relationships" id="260" r:id="R319955bbde334343"/>
    <p:sldId xmlns:r="http://schemas.openxmlformats.org/officeDocument/2006/relationships" id="261" r:id="R60815a5d6b044552"/>
    <p:sldId xmlns:r="http://schemas.openxmlformats.org/officeDocument/2006/relationships" id="262" r:id="R0d550015de534fd9"/>
    <p:sldId xmlns:r="http://schemas.openxmlformats.org/officeDocument/2006/relationships" id="263" r:id="R0476762eaa90442d"/>
    <p:sldId xmlns:r="http://schemas.openxmlformats.org/officeDocument/2006/relationships" id="264" r:id="R6ce2ee3261fe4be8"/>
    <p:sldId xmlns:r="http://schemas.openxmlformats.org/officeDocument/2006/relationships" id="265" r:id="R7e356e0862e44758"/>
    <p:sldId xmlns:r="http://schemas.openxmlformats.org/officeDocument/2006/relationships" id="266" r:id="Rd7a00f900a5742ce"/>
    <p:sldId xmlns:r="http://schemas.openxmlformats.org/officeDocument/2006/relationships" id="267" r:id="R52e09b52423a45da"/>
    <p:sldId xmlns:r="http://schemas.openxmlformats.org/officeDocument/2006/relationships" id="268" r:id="R5a905f4892e244c2"/>
    <p:sldId xmlns:r="http://schemas.openxmlformats.org/officeDocument/2006/relationships" id="269" r:id="R2cd9b1dcded344b1"/>
    <p:sldId xmlns:r="http://schemas.openxmlformats.org/officeDocument/2006/relationships" id="270" r:id="Re003d09454974efa"/>
    <p:sldId xmlns:r="http://schemas.openxmlformats.org/officeDocument/2006/relationships" id="271" r:id="R36766658083848dc"/>
    <p:sldId xmlns:r="http://schemas.openxmlformats.org/officeDocument/2006/relationships" id="272" r:id="Rd6ccf26abad04a9a"/>
    <p:sldId xmlns:r="http://schemas.openxmlformats.org/officeDocument/2006/relationships" id="273" r:id="Rc1b7fb3dd4c54afe"/>
    <p:sldId xmlns:r="http://schemas.openxmlformats.org/officeDocument/2006/relationships" id="274" r:id="Rf4e1a928f8844818"/>
    <p:sldId xmlns:r="http://schemas.openxmlformats.org/officeDocument/2006/relationships" id="275" r:id="R6b0819ce16ba4d77"/>
    <p:sldId xmlns:r="http://schemas.openxmlformats.org/officeDocument/2006/relationships" id="276" r:id="R1b0cd5184be1470d"/>
    <p:sldId xmlns:r="http://schemas.openxmlformats.org/officeDocument/2006/relationships" id="277" r:id="Rf2054398dcc84e8f"/>
    <p:sldId xmlns:r="http://schemas.openxmlformats.org/officeDocument/2006/relationships" id="278" r:id="R13bca9db09c54a55"/>
    <p:sldId xmlns:r="http://schemas.openxmlformats.org/officeDocument/2006/relationships" id="279" r:id="Rde4b46b04e0c4549"/>
    <p:sldId xmlns:r="http://schemas.openxmlformats.org/officeDocument/2006/relationships" id="280" r:id="Rbc46b9084bd04125"/>
    <p:sldId xmlns:r="http://schemas.openxmlformats.org/officeDocument/2006/relationships" id="281" r:id="Ra4d3b09d0df74723"/>
    <p:sldId xmlns:r="http://schemas.openxmlformats.org/officeDocument/2006/relationships" id="282" r:id="R73ef67fc7a31449a"/>
    <p:sldId xmlns:r="http://schemas.openxmlformats.org/officeDocument/2006/relationships" id="283" r:id="R126b4128ff894f9c"/>
    <p:sldId xmlns:r="http://schemas.openxmlformats.org/officeDocument/2006/relationships" id="284" r:id="R3ee6f3b527d74d06"/>
    <p:sldId xmlns:r="http://schemas.openxmlformats.org/officeDocument/2006/relationships" id="285" r:id="R3dc5236862d840b0"/>
    <p:sldId xmlns:r="http://schemas.openxmlformats.org/officeDocument/2006/relationships" id="286" r:id="R514586f1fccf4913"/>
    <p:sldId xmlns:r="http://schemas.openxmlformats.org/officeDocument/2006/relationships" id="287" r:id="Ree33fcf629d44267"/>
    <p:sldId xmlns:r="http://schemas.openxmlformats.org/officeDocument/2006/relationships" id="288" r:id="Rf016caebba384096"/>
    <p:sldId xmlns:r="http://schemas.openxmlformats.org/officeDocument/2006/relationships" id="289" r:id="R85072ca8dddc4a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c1eced9dad4a4e" /><Relationship Type="http://schemas.openxmlformats.org/officeDocument/2006/relationships/slideMaster" Target="/ppt/slideMasters/slideMaster1.xml" Id="R150ca1752f70482d" /><Relationship Type="http://schemas.openxmlformats.org/officeDocument/2006/relationships/notesMaster" Target="/ppt/notesMasters/notesMaster1.xml" Id="R9331f40d4e9c470d" /><Relationship Type="http://schemas.openxmlformats.org/officeDocument/2006/relationships/presProps" Target="/ppt/presProps.xml" Id="R2ce3ab00552c495a" /><Relationship Type="http://schemas.openxmlformats.org/officeDocument/2006/relationships/tableStyles" Target="/ppt/tableStyles.xml" Id="R775f53eaf9fc44e0" /><Relationship Type="http://schemas.openxmlformats.org/officeDocument/2006/relationships/slide" Target="/ppt/slides/slide1.xml" Id="Rae46eee544544570" /><Relationship Type="http://schemas.openxmlformats.org/officeDocument/2006/relationships/slide" Target="/ppt/slides/slide2.xml" Id="Rd8f4fd9e016f44fe" /><Relationship Type="http://schemas.openxmlformats.org/officeDocument/2006/relationships/slide" Target="/ppt/slides/slide3.xml" Id="R827c441bd6834bd9" /><Relationship Type="http://schemas.openxmlformats.org/officeDocument/2006/relationships/slide" Target="/ppt/slides/slide4.xml" Id="R8c07cbaa10774edb" /><Relationship Type="http://schemas.openxmlformats.org/officeDocument/2006/relationships/slide" Target="/ppt/slides/slide5.xml" Id="R319955bbde334343" /><Relationship Type="http://schemas.openxmlformats.org/officeDocument/2006/relationships/slide" Target="/ppt/slides/slide6.xml" Id="R60815a5d6b044552" /><Relationship Type="http://schemas.openxmlformats.org/officeDocument/2006/relationships/slide" Target="/ppt/slides/slide7.xml" Id="R0d550015de534fd9" /><Relationship Type="http://schemas.openxmlformats.org/officeDocument/2006/relationships/slide" Target="/ppt/slides/slide8.xml" Id="R0476762eaa90442d" /><Relationship Type="http://schemas.openxmlformats.org/officeDocument/2006/relationships/slide" Target="/ppt/slides/slide9.xml" Id="R6ce2ee3261fe4be8" /><Relationship Type="http://schemas.openxmlformats.org/officeDocument/2006/relationships/slide" Target="/ppt/slides/slide10.xml" Id="R7e356e0862e44758" /><Relationship Type="http://schemas.openxmlformats.org/officeDocument/2006/relationships/slide" Target="/ppt/slides/slide11.xml" Id="Rd7a00f900a5742ce" /><Relationship Type="http://schemas.openxmlformats.org/officeDocument/2006/relationships/slide" Target="/ppt/slides/slide12.xml" Id="R52e09b52423a45da" /><Relationship Type="http://schemas.openxmlformats.org/officeDocument/2006/relationships/slide" Target="/ppt/slides/slide13.xml" Id="R5a905f4892e244c2" /><Relationship Type="http://schemas.openxmlformats.org/officeDocument/2006/relationships/slide" Target="/ppt/slides/slide14.xml" Id="R2cd9b1dcded344b1" /><Relationship Type="http://schemas.openxmlformats.org/officeDocument/2006/relationships/slide" Target="/ppt/slides/slide15.xml" Id="Re003d09454974efa" /><Relationship Type="http://schemas.openxmlformats.org/officeDocument/2006/relationships/slide" Target="/ppt/slides/slide16.xml" Id="R36766658083848dc" /><Relationship Type="http://schemas.openxmlformats.org/officeDocument/2006/relationships/slide" Target="/ppt/slides/slide17.xml" Id="Rd6ccf26abad04a9a" /><Relationship Type="http://schemas.openxmlformats.org/officeDocument/2006/relationships/slide" Target="/ppt/slides/slide18.xml" Id="Rc1b7fb3dd4c54afe" /><Relationship Type="http://schemas.openxmlformats.org/officeDocument/2006/relationships/slide" Target="/ppt/slides/slide19.xml" Id="Rf4e1a928f8844818" /><Relationship Type="http://schemas.openxmlformats.org/officeDocument/2006/relationships/slide" Target="/ppt/slides/slide20.xml" Id="R6b0819ce16ba4d77" /><Relationship Type="http://schemas.openxmlformats.org/officeDocument/2006/relationships/slide" Target="/ppt/slides/slide21.xml" Id="R1b0cd5184be1470d" /><Relationship Type="http://schemas.openxmlformats.org/officeDocument/2006/relationships/slide" Target="/ppt/slides/slide22.xml" Id="Rf2054398dcc84e8f" /><Relationship Type="http://schemas.openxmlformats.org/officeDocument/2006/relationships/slide" Target="/ppt/slides/slide23.xml" Id="R13bca9db09c54a55" /><Relationship Type="http://schemas.openxmlformats.org/officeDocument/2006/relationships/slide" Target="/ppt/slides/slide24.xml" Id="Rde4b46b04e0c4549" /><Relationship Type="http://schemas.openxmlformats.org/officeDocument/2006/relationships/slide" Target="/ppt/slides/slide25.xml" Id="Rbc46b9084bd04125" /><Relationship Type="http://schemas.openxmlformats.org/officeDocument/2006/relationships/slide" Target="/ppt/slides/slide26.xml" Id="Ra4d3b09d0df74723" /><Relationship Type="http://schemas.openxmlformats.org/officeDocument/2006/relationships/slide" Target="/ppt/slides/slide27.xml" Id="R73ef67fc7a31449a" /><Relationship Type="http://schemas.openxmlformats.org/officeDocument/2006/relationships/slide" Target="/ppt/slides/slide28.xml" Id="R126b4128ff894f9c" /><Relationship Type="http://schemas.openxmlformats.org/officeDocument/2006/relationships/slide" Target="/ppt/slides/slide29.xml" Id="R3ee6f3b527d74d06" /><Relationship Type="http://schemas.openxmlformats.org/officeDocument/2006/relationships/slide" Target="/ppt/slides/slide30.xml" Id="R3dc5236862d840b0" /><Relationship Type="http://schemas.openxmlformats.org/officeDocument/2006/relationships/slide" Target="/ppt/slides/slide31.xml" Id="R514586f1fccf4913" /><Relationship Type="http://schemas.openxmlformats.org/officeDocument/2006/relationships/slide" Target="/ppt/slides/slide32.xml" Id="Ree33fcf629d44267" /><Relationship Type="http://schemas.openxmlformats.org/officeDocument/2006/relationships/slide" Target="/ppt/slides/slide33.xml" Id="Rf016caebba384096" /><Relationship Type="http://schemas.openxmlformats.org/officeDocument/2006/relationships/slide" Target="/ppt/slides/slide34.xml" Id="R85072ca8dddc4a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e153fd70c841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4b13fda0b649fe" /><Relationship Type="http://schemas.openxmlformats.org/officeDocument/2006/relationships/notesMaster" Target="/ppt/notesMasters/notesMaster1.xml" Id="R111479ecd1da41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da5364a62e4b07" /><Relationship Type="http://schemas.openxmlformats.org/officeDocument/2006/relationships/notesMaster" Target="/ppt/notesMasters/notesMaster1.xml" Id="Rbc34adbb275845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2cf764113544fc" /><Relationship Type="http://schemas.openxmlformats.org/officeDocument/2006/relationships/notesMaster" Target="/ppt/notesMasters/notesMaster1.xml" Id="R7c703587836f45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e3686b350b4759" /><Relationship Type="http://schemas.openxmlformats.org/officeDocument/2006/relationships/notesMaster" Target="/ppt/notesMasters/notesMaster1.xml" Id="Raf4ca319d2e74a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b62fa187d54aab" /><Relationship Type="http://schemas.openxmlformats.org/officeDocument/2006/relationships/notesMaster" Target="/ppt/notesMasters/notesMaster1.xml" Id="R7824ccf6b2c04e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d995fafb5a4b74" /><Relationship Type="http://schemas.openxmlformats.org/officeDocument/2006/relationships/notesMaster" Target="/ppt/notesMasters/notesMaster1.xml" Id="Rdadc8bf3f9f64e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982ccf198b4031" /><Relationship Type="http://schemas.openxmlformats.org/officeDocument/2006/relationships/notesMaster" Target="/ppt/notesMasters/notesMaster1.xml" Id="R7c1d247da45f4a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2d984ef1d24b40" /><Relationship Type="http://schemas.openxmlformats.org/officeDocument/2006/relationships/notesMaster" Target="/ppt/notesMasters/notesMaster1.xml" Id="Rf8b6d496b12d4a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421dc4ecd64fce" /><Relationship Type="http://schemas.openxmlformats.org/officeDocument/2006/relationships/notesMaster" Target="/ppt/notesMasters/notesMaster1.xml" Id="Rebb99610281e49f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233b7f2ad464f2f" /><Relationship Type="http://schemas.openxmlformats.org/officeDocument/2006/relationships/notesMaster" Target="/ppt/notesMasters/notesMaster1.xml" Id="R8c3e90695bd54b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abc94f248d418c" /><Relationship Type="http://schemas.openxmlformats.org/officeDocument/2006/relationships/notesMaster" Target="/ppt/notesMasters/notesMaster1.xml" Id="R52bd8fa0e98c49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2a463fb237c4146" /><Relationship Type="http://schemas.openxmlformats.org/officeDocument/2006/relationships/notesMaster" Target="/ppt/notesMasters/notesMaster1.xml" Id="Rbb0bb4fc873f4a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0e2da796aa04c35" /><Relationship Type="http://schemas.openxmlformats.org/officeDocument/2006/relationships/notesMaster" Target="/ppt/notesMasters/notesMaster1.xml" Id="R79b6acb34042457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43ef33e3e6f4c1a" /><Relationship Type="http://schemas.openxmlformats.org/officeDocument/2006/relationships/notesMaster" Target="/ppt/notesMasters/notesMaster1.xml" Id="R4f504dae73be437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95d7b3dbec48a2" /><Relationship Type="http://schemas.openxmlformats.org/officeDocument/2006/relationships/notesMaster" Target="/ppt/notesMasters/notesMaster1.xml" Id="R8b9dc2367a084c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050f942e4f14153" /><Relationship Type="http://schemas.openxmlformats.org/officeDocument/2006/relationships/notesMaster" Target="/ppt/notesMasters/notesMaster1.xml" Id="R2b9f3851ca3a4d6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678a4c3f584aa5" /><Relationship Type="http://schemas.openxmlformats.org/officeDocument/2006/relationships/notesMaster" Target="/ppt/notesMasters/notesMaster1.xml" Id="R1fd8e9983e6d4e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729f211c3e4869" /><Relationship Type="http://schemas.openxmlformats.org/officeDocument/2006/relationships/notesMaster" Target="/ppt/notesMasters/notesMaster1.xml" Id="Rd4260495b3794a3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8d62e47aa1406d" /><Relationship Type="http://schemas.openxmlformats.org/officeDocument/2006/relationships/notesMaster" Target="/ppt/notesMasters/notesMaster1.xml" Id="R200995ae448e48a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24be273cd9247f8" /><Relationship Type="http://schemas.openxmlformats.org/officeDocument/2006/relationships/notesMaster" Target="/ppt/notesMasters/notesMaster1.xml" Id="Rb2414246596c42e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3a1622becbf43e1" /><Relationship Type="http://schemas.openxmlformats.org/officeDocument/2006/relationships/notesMaster" Target="/ppt/notesMasters/notesMaster1.xml" Id="Rca1cded685554c5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1ee10733f404122" /><Relationship Type="http://schemas.openxmlformats.org/officeDocument/2006/relationships/notesMaster" Target="/ppt/notesMasters/notesMaster1.xml" Id="Rc11a57555de54f0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fd23749db834325" /><Relationship Type="http://schemas.openxmlformats.org/officeDocument/2006/relationships/notesMaster" Target="/ppt/notesMasters/notesMaster1.xml" Id="R27a375013e2342b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f592438a420487e" /><Relationship Type="http://schemas.openxmlformats.org/officeDocument/2006/relationships/notesMaster" Target="/ppt/notesMasters/notesMaster1.xml" Id="R151881fb22614b9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495e242540a4b69" /><Relationship Type="http://schemas.openxmlformats.org/officeDocument/2006/relationships/notesMaster" Target="/ppt/notesMasters/notesMaster1.xml" Id="Rde906c7e98c64d6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b2975e06cba474b" /><Relationship Type="http://schemas.openxmlformats.org/officeDocument/2006/relationships/notesMaster" Target="/ppt/notesMasters/notesMaster1.xml" Id="R9813bf56bffc467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fe4ac0aa53b4da2" /><Relationship Type="http://schemas.openxmlformats.org/officeDocument/2006/relationships/notesMaster" Target="/ppt/notesMasters/notesMaster1.xml" Id="Racf4e75b72eb444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7eeb55ae15a493a" /><Relationship Type="http://schemas.openxmlformats.org/officeDocument/2006/relationships/notesMaster" Target="/ppt/notesMasters/notesMaster1.xml" Id="Rffc24415fbb84eb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27dcb762b374a79" /><Relationship Type="http://schemas.openxmlformats.org/officeDocument/2006/relationships/notesMaster" Target="/ppt/notesMasters/notesMaster1.xml" Id="R9e89127ec3ce445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10b82ab43c948ea" /><Relationship Type="http://schemas.openxmlformats.org/officeDocument/2006/relationships/notesMaster" Target="/ppt/notesMasters/notesMaster1.xml" Id="R67f0e1cf9901452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bd3f5aef69943cc" /><Relationship Type="http://schemas.openxmlformats.org/officeDocument/2006/relationships/notesMaster" Target="/ppt/notesMasters/notesMaster1.xml" Id="Rb5e3b34890164eb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b31e6661c774468" /><Relationship Type="http://schemas.openxmlformats.org/officeDocument/2006/relationships/notesMaster" Target="/ppt/notesMasters/notesMaster1.xml" Id="R289f5a57520248d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a6ea88209b64ea7" /><Relationship Type="http://schemas.openxmlformats.org/officeDocument/2006/relationships/notesMaster" Target="/ppt/notesMasters/notesMaster1.xml" Id="Rc9d39559a1ed422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33fad04fd4d434a" /><Relationship Type="http://schemas.openxmlformats.org/officeDocument/2006/relationships/notesMaster" Target="/ppt/notesMasters/notesMaster1.xml" Id="R90e6d30f90da43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48e43d2c324e56" /><Relationship Type="http://schemas.openxmlformats.org/officeDocument/2006/relationships/image" Target="/ppt/media/image.png" Id="R1089942779be4ab8" /><Relationship Type="http://schemas.openxmlformats.org/officeDocument/2006/relationships/image" Target="/ppt/media/image2.png" Id="R304ca125fd1043e5" /><Relationship Type="http://schemas.openxmlformats.org/officeDocument/2006/relationships/image" Target="/ppt/media/image.jpeg" Id="R149378a32b9f4b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9a74c1f7da457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089942779be4ab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04ca125fd1043e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378a32b9f4be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531ca3e2dd49f0" /><Relationship Type="http://schemas.openxmlformats.org/officeDocument/2006/relationships/slideLayout" Target="/ppt/slideLayouts/slideLayout1.xml" Id="R7aa78f50b7a74ec7" /><Relationship Type="http://schemas.openxmlformats.org/officeDocument/2006/relationships/slideLayout" Target="/ppt/slideLayouts/slideLayout2.xml" Id="Rf7a9857dca9c438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a78f50b7a74ec7"/>
    <p:sldLayoutId xmlns:r="http://schemas.openxmlformats.org/officeDocument/2006/relationships" id="2147483650" r:id="Rf7a9857dca9c438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196aa0382f4778" /><Relationship Type="http://schemas.openxmlformats.org/officeDocument/2006/relationships/notesSlide" Target="/ppt/notesSlides/notesSlide1.xml" Id="R637259e8fe5f47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5ba9bb3d144c0a" /><Relationship Type="http://schemas.openxmlformats.org/officeDocument/2006/relationships/notesSlide" Target="/ppt/notesSlides/notesSlide2.xml" Id="R301da496e40f42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1a9fd2153749d4" /><Relationship Type="http://schemas.openxmlformats.org/officeDocument/2006/relationships/notesSlide" Target="/ppt/notesSlides/notesSlide3.xml" Id="Ra62ed9dcb30d41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4b25619b85468a" /><Relationship Type="http://schemas.openxmlformats.org/officeDocument/2006/relationships/notesSlide" Target="/ppt/notesSlides/notesSlide4.xml" Id="R11346eeff61646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6731ec14654d94" /><Relationship Type="http://schemas.openxmlformats.org/officeDocument/2006/relationships/notesSlide" Target="/ppt/notesSlides/notesSlide5.xml" Id="R6a49cebe59cc4c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be185fba5f4d9e" /><Relationship Type="http://schemas.openxmlformats.org/officeDocument/2006/relationships/notesSlide" Target="/ppt/notesSlides/notesSlide6.xml" Id="Red548ade4d5243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07cc42366648d5" /><Relationship Type="http://schemas.openxmlformats.org/officeDocument/2006/relationships/notesSlide" Target="/ppt/notesSlides/notesSlide7.xml" Id="R3c31908d95714d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dfbe25e4ee47a4" /><Relationship Type="http://schemas.openxmlformats.org/officeDocument/2006/relationships/notesSlide" Target="/ppt/notesSlides/notesSlide8.xml" Id="Rd2873d3e4c7e450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25b09e3db4adc" /><Relationship Type="http://schemas.openxmlformats.org/officeDocument/2006/relationships/notesSlide" Target="/ppt/notesSlides/notesSlide9.xml" Id="R3bdd695748644c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2ac895251b421b" /><Relationship Type="http://schemas.openxmlformats.org/officeDocument/2006/relationships/notesSlide" Target="/ppt/notesSlides/notesSlide10.xml" Id="R7b85131b9aa94f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d7cfdbdfdf4ce2" /><Relationship Type="http://schemas.openxmlformats.org/officeDocument/2006/relationships/notesSlide" Target="/ppt/notesSlides/notesSlide11.xml" Id="R6f855b524774414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89d88d04114a6a" /><Relationship Type="http://schemas.openxmlformats.org/officeDocument/2006/relationships/notesSlide" Target="/ppt/notesSlides/notesSlide12.xml" Id="R15c7a1f89460416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953e452714479" /><Relationship Type="http://schemas.openxmlformats.org/officeDocument/2006/relationships/notesSlide" Target="/ppt/notesSlides/notesSlide13.xml" Id="R38de031c47b6463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600ad67c554e19" /><Relationship Type="http://schemas.openxmlformats.org/officeDocument/2006/relationships/notesSlide" Target="/ppt/notesSlides/notesSlide14.xml" Id="R9e0ac3eb5d914e2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3ae594d0c74c8f" /><Relationship Type="http://schemas.openxmlformats.org/officeDocument/2006/relationships/notesSlide" Target="/ppt/notesSlides/notesSlide15.xml" Id="Rf1a3ad7fe50244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2cdff49c74b21" /><Relationship Type="http://schemas.openxmlformats.org/officeDocument/2006/relationships/notesSlide" Target="/ppt/notesSlides/notesSlide16.xml" Id="R67f64435f163498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a9ac6814ea4c96" /><Relationship Type="http://schemas.openxmlformats.org/officeDocument/2006/relationships/notesSlide" Target="/ppt/notesSlides/notesSlide17.xml" Id="R8f2de6c3c27b497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47a7c860734d03" /><Relationship Type="http://schemas.openxmlformats.org/officeDocument/2006/relationships/notesSlide" Target="/ppt/notesSlides/notesSlide18.xml" Id="Rd99793e2cad14b1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065825e86f45b0" /><Relationship Type="http://schemas.openxmlformats.org/officeDocument/2006/relationships/notesSlide" Target="/ppt/notesSlides/notesSlide19.xml" Id="Rcdf1caaa5691493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1426b3558e4735" /><Relationship Type="http://schemas.openxmlformats.org/officeDocument/2006/relationships/notesSlide" Target="/ppt/notesSlides/notesSlide20.xml" Id="R2545bcb8f41040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82b1a685d14025" /><Relationship Type="http://schemas.openxmlformats.org/officeDocument/2006/relationships/notesSlide" Target="/ppt/notesSlides/notesSlide21.xml" Id="Raf96352349ef4d7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6c5f9898f0416d" /><Relationship Type="http://schemas.openxmlformats.org/officeDocument/2006/relationships/notesSlide" Target="/ppt/notesSlides/notesSlide22.xml" Id="Ra5e91ec0fdfd495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0ec57519554d6a" /><Relationship Type="http://schemas.openxmlformats.org/officeDocument/2006/relationships/notesSlide" Target="/ppt/notesSlides/notesSlide23.xml" Id="R2d7309bad4ba449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2360c70e1d4431" /><Relationship Type="http://schemas.openxmlformats.org/officeDocument/2006/relationships/notesSlide" Target="/ppt/notesSlides/notesSlide24.xml" Id="R61062d43f1ed4b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b84a1787da4eab" /><Relationship Type="http://schemas.openxmlformats.org/officeDocument/2006/relationships/notesSlide" Target="/ppt/notesSlides/notesSlide25.xml" Id="Rd58a859180f6448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eaad8991fb4135" /><Relationship Type="http://schemas.openxmlformats.org/officeDocument/2006/relationships/notesSlide" Target="/ppt/notesSlides/notesSlide26.xml" Id="Rea6b3ad6c1544b1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eae17cd4b44d22" /><Relationship Type="http://schemas.openxmlformats.org/officeDocument/2006/relationships/notesSlide" Target="/ppt/notesSlides/notesSlide27.xml" Id="Raea3299be34a497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0453b12ef2480b" /><Relationship Type="http://schemas.openxmlformats.org/officeDocument/2006/relationships/notesSlide" Target="/ppt/notesSlides/notesSlide28.xml" Id="R1434a34776b44d7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a9ecf42284d3c" /><Relationship Type="http://schemas.openxmlformats.org/officeDocument/2006/relationships/notesSlide" Target="/ppt/notesSlides/notesSlide29.xml" Id="R40ae33665dbf470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58bd7ebf34f2a" /><Relationship Type="http://schemas.openxmlformats.org/officeDocument/2006/relationships/notesSlide" Target="/ppt/notesSlides/notesSlide30.xml" Id="R6f40d460c93c4d0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26c30d777d4fe3" /><Relationship Type="http://schemas.openxmlformats.org/officeDocument/2006/relationships/notesSlide" Target="/ppt/notesSlides/notesSlide31.xml" Id="R9429c7146de8446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0d11c79d6944e2" /><Relationship Type="http://schemas.openxmlformats.org/officeDocument/2006/relationships/notesSlide" Target="/ppt/notesSlides/notesSlide32.xml" Id="R82822219bc3248a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b1ec0098724fca" /><Relationship Type="http://schemas.openxmlformats.org/officeDocument/2006/relationships/notesSlide" Target="/ppt/notesSlides/notesSlide33.xml" Id="R8d6cf60768b245c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7e7f64747e4206" /><Relationship Type="http://schemas.openxmlformats.org/officeDocument/2006/relationships/notesSlide" Target="/ppt/notesSlides/notesSlide34.xml" Id="R8a69b98829c542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創世記第49章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49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  |  Genesis 49:1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雅各叫了他的兒子們來，說：「你們都來聚集，我好把你們日後必遇的事告訴你們。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called unto his sons, and said, Gather yourselves together, that I may tell you that which shall befall you in the last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  |  Genesis 49:2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雅各的兒子們，你們要聚集而聽， 要聽你們父親以色列的話。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Gather yourselves together, and hear, ye sons of Jacob; and hearken unto Israel your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49:3  |  Genesis 49:3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呂便哪，你是我的長子， 是我力量強壯的時候生的， 本當大有尊榮，權力超眾。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Reuben, thou art my firstborn, my might, and the beginning of my strength, the excellency of dignity, and the excellency of power: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49:4  |  Genesis 49:4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但你[放縱情慾，]滾沸如水， 必不得居首位； 因為你上了你父親的床， 污穢了我的榻。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Unstable as water, thou shalt not excel; because thou wentest up to thy father’s bed; then defiledst thou it: he went up to my couch.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49:5  |  Genesis 49:5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西緬和利未是弟兄； 他們的刀劍是殘忍的器具。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Simeon and Levi are brethren; instruments of cruelty are in their habitations.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49:6  |  Genesis 49:6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我的靈啊，不要與他們同謀； 我的心哪，不要與他們聯絡； 因為他們趁怒殺害人命， 任意砍斷牛腿大筋。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soul, come not thou into their secret; unto their assembly, mine honour, be not thou united: for in their anger they slew a man, and in their selfwill they digged down a wall.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49:7  |  Genesis 49:7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他們的怒氣暴烈可咒； 他們的忿恨殘忍可詛。 我要使他們分居在雅各[家裏]， 散住在以色列[地中]。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Cursed be their anger, for it was fierce; and their wrath, for it was cruel: I will divide them in Jacob, and scatter them in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49:8  |  Genesis 49:8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猶大啊，你弟兄們必讚美你； 你手必掐住仇敵的頸項； 你父親的兒子們必向你下拜。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Judah, thou art he whom thy brethren shall praise: thy hand shall be in the neck of thine enemies; thy father’s children shall bow down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49:9  |  Genesis 49:9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猶大是個小獅子； 我兒啊，你抓了食便上去。 你屈下身去，臥如公獅， 蹲如母獅，誰敢惹你？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Judah is a lion’s whelp: from the prey, my son, thou art gone up: he stooped down, he couched as a lion, and as an old lion; who shall rouse him up?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49:10  |  Genesis 49:10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圭必不離猶大， 杖必不離他兩腳之間， 直等細羅來到， 萬民都必歸順。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sceptre shall not depart from Judah, nor a lawgiver from between his feet, until Shiloh come; and unto him shall the gathering of the people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49:11  |  Genesis 49:11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猶大把小驢拴在葡萄樹上， 把驢駒拴在美好的葡萄樹上。 他在葡萄酒中洗了衣服， 在葡萄汁中洗了袍褂。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Binding his foal unto the vine, and his ass’s colt unto the choice vine; he washed his garments in wine, and his clothes in the blood of grapes: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49:12  |  Genesis 49:12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他的眼睛必因酒紅潤； 他的牙齒必因奶白亮。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eyes shall be red with wine, and his teeth white with milk.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49:13  |  Genesis 49:13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西布倫必住在海口， 必成為停船的海口； 他的境界必延到西頓。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Zebulun shall dwell at the haven of the sea; and he shall be for an haven of ships; and his border shall be unto Zidon.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49:14  |  Genesis 49:14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以薩迦是個強壯的驢， 臥在羊圈之中。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Issachar is a strong ass couching down between two burdens: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49:15  |  Genesis 49:15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他以安靜為佳，以肥地為美， 便低肩背重，成為服苦的僕人。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saw that rest was good, and the land that it was pleasant; and bowed his shoulder to bear, and became a servant unto tribute.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49:16  |  Genesis 49:16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但必判斷他的民， 作以色列支派之一。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Dan shall judge his people, as one of the tribes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49:17  |  Genesis 49:17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但必作道上的蛇，路中的虺， 咬傷馬蹄，使騎馬的墜落於後。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Dan shall be a serpent by the way, an adder in the path, that biteth the horse heels, so that his rider shall fall backward.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49:18  |  Genesis 49:18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耶和華啊，我向來等候你的救恩。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waited for thy salvation,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49:19  |  Genesis 49:19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迦得必被敵軍追逼， 他卻要追逼他們的腳跟。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Gad, a troop shall overcome him: but he shall overcome at the last.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49:20  |  Genesis 49:20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亞設之地必出肥美的糧食， 且出君王的美味。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Asher his bread shall be fat, and he shall yield royal dainties.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49:21  |  Genesis 49:21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拿弗他利是被釋放的母鹿； 他出嘉美的言語。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Naphtali is a hind let loose: he giveth goodly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49:22  |  Genesis 49:22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約瑟是多結果子的樹枝， 是泉旁多結果的枝子； 他的枝條探出牆外。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Joseph is a fruitful bough, even a fruitful bough by a well; whose branches run over the wall: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49:23  |  Genesis 49:23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弓箭手將他苦害， 向他射箭，逼迫他。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archers have sorely grieved him, and shot at him, and hated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49:24  |  Genesis 49:24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但他的弓仍舊堅硬； 他的手健壯敏捷。 這是因以色列的牧者，以色列的磐石－ 就是雅各的大能者。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his bow abode in strength, and the arms of his hands were made strong by the hands of the mighty God of Jacob; (from thence is the shepherd, the stone of Israel:)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49:25  |  Genesis 49:25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你父親的神必幫助你； 那全能者必將天上所有的福， 地裏所藏的福，以及生產乳養的福，都賜給你。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by the God of thy father, who shall help thee; and by the Almighty, who shall bless thee with blessings of heaven above, blessings of the deep that lieth under, blessings of the breasts, and of the womb: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49:26  |  Genesis 49:26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你父親所祝的福 勝過我祖先所祝的福， 如永世的山嶺，至極的邊界； 這些福必降在約瑟的頭上， 臨到那與弟兄迥別之人的頂上。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blessings of thy father have prevailed above the blessings of my progenitors unto the utmost bound of the everlasting hills: they shall be on the head of Joseph, and on the crown of the head of him that was separate from his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49:27  |  Genesis 49:27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便雅憫是個撕掠的狼， 早晨要吃他所抓的， 晚上要分他所奪的。」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Benjamin shall ravin as a wolf: in the morning he shall devour the prey, and at night he shall divide the spoil.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49:28  |  Genesis 49:28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這一切是以色列的十二支派；這也是他們的父親對他們所說的話，為他們所祝的福，都是按着各人的福分為他們祝福。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these are the twelve tribes of Israel: and this is it that their father spake unto them, and blessed them; every one according to his blessing he blessed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49:29  |  Genesis 49:29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他又囑咐他們說：「我將要歸到我列祖那裏，你們要將我葬在赫人以弗崙田間的洞裏，與我祖我父在一處，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charged them, and said unto them, I am to be gathered unto my people: bury me with my fathers in the cave that is in the field of Ephron the Hittite,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49:30  |  Genesis 49:30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就是在迦南地幔利前、麥比拉田間的洞；那洞和田是亞伯拉罕向赫人以弗崙買來為業，作墳地的。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cave that is in the field of Machpelah, which is before Mamre, in the land of Canaan, which Abraham bought with the field of Ephron the Hittite for a possession of a buryingplace.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49:31  |  Genesis 49:31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他們在那裏葬了亞伯拉罕和他妻子撒拉，又在那裏葬了以撒和他的妻子利百加；我也在那裏葬了利亞。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they buried Abraham and Sarah his wife; there they buried Isaac and Rebekah his wife; and there I buried Leah.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49:32  |  Genesis 49:32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那塊田和田間的洞原是向赫人買的。」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purchase of the field and of the cave that is therein was from the children of 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49:33  |  Genesis 49:33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雅各囑咐眾子已畢，就把腳收在床上，氣絕而死，歸他列祖那裏去了。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Jacob had made an end of commanding his sons, he gathered up his feet into the bed, and yielded up the ghost, and was gathered unto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2026-08-30T04:36:25.1980000Z</dcterms:created>
  <dcterms:modified xsi:type="dcterms:W3CDTF">2026-08-30T04:36:25.1990000Z</dcterms:modified>
</coreProperties>
</file>