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db6586f3f5d49bd" /><Relationship Type="http://schemas.openxmlformats.org/officeDocument/2006/relationships/extended-properties" Target="/docProps/app.xml" Id="R60f5c8f9b99b4df4" /><Relationship Type="http://schemas.openxmlformats.org/officeDocument/2006/relationships/officeDocument" Target="/ppt/presentation.xml" Id="Rb1f16ffd45c043c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6b9ca89102a48e3"/>
  </p:sldMasterIdLst>
  <p:notesMasterIdLst>
    <p:notesMasterId xmlns:r="http://schemas.openxmlformats.org/officeDocument/2006/relationships" r:id="R828170f7b5144810"/>
  </p:notesMasterIdLst>
  <p:sldIdLst>
    <p:sldId xmlns:r="http://schemas.openxmlformats.org/officeDocument/2006/relationships" id="256" r:id="Rd4765e7c1547438d"/>
    <p:sldId xmlns:r="http://schemas.openxmlformats.org/officeDocument/2006/relationships" id="257" r:id="R13979aa1ed3949db"/>
    <p:sldId xmlns:r="http://schemas.openxmlformats.org/officeDocument/2006/relationships" id="258" r:id="R622ec82d445d437c"/>
    <p:sldId xmlns:r="http://schemas.openxmlformats.org/officeDocument/2006/relationships" id="259" r:id="Rd9ff3cfda5514f1f"/>
    <p:sldId xmlns:r="http://schemas.openxmlformats.org/officeDocument/2006/relationships" id="260" r:id="R1f5d1305645b49b9"/>
    <p:sldId xmlns:r="http://schemas.openxmlformats.org/officeDocument/2006/relationships" id="261" r:id="R805835d62f474270"/>
    <p:sldId xmlns:r="http://schemas.openxmlformats.org/officeDocument/2006/relationships" id="262" r:id="Rd32ac5a21ca24eb0"/>
    <p:sldId xmlns:r="http://schemas.openxmlformats.org/officeDocument/2006/relationships" id="263" r:id="Rbe82cd7dc0b34e9b"/>
    <p:sldId xmlns:r="http://schemas.openxmlformats.org/officeDocument/2006/relationships" id="264" r:id="R2d132e68b4314b6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1ab5c3fc2fe407a" /><Relationship Type="http://schemas.openxmlformats.org/officeDocument/2006/relationships/slideMaster" Target="/ppt/slideMasters/slideMaster1.xml" Id="R16b9ca89102a48e3" /><Relationship Type="http://schemas.openxmlformats.org/officeDocument/2006/relationships/notesMaster" Target="/ppt/notesMasters/notesMaster1.xml" Id="R828170f7b5144810" /><Relationship Type="http://schemas.openxmlformats.org/officeDocument/2006/relationships/presProps" Target="/ppt/presProps.xml" Id="R23ddd10ee0c74bb1" /><Relationship Type="http://schemas.openxmlformats.org/officeDocument/2006/relationships/tableStyles" Target="/ppt/tableStyles.xml" Id="R5cb01813590549a9" /><Relationship Type="http://schemas.openxmlformats.org/officeDocument/2006/relationships/slide" Target="/ppt/slides/slide1.xml" Id="Rd4765e7c1547438d" /><Relationship Type="http://schemas.openxmlformats.org/officeDocument/2006/relationships/slide" Target="/ppt/slides/slide2.xml" Id="R13979aa1ed3949db" /><Relationship Type="http://schemas.openxmlformats.org/officeDocument/2006/relationships/slide" Target="/ppt/slides/slide3.xml" Id="R622ec82d445d437c" /><Relationship Type="http://schemas.openxmlformats.org/officeDocument/2006/relationships/slide" Target="/ppt/slides/slide4.xml" Id="Rd9ff3cfda5514f1f" /><Relationship Type="http://schemas.openxmlformats.org/officeDocument/2006/relationships/slide" Target="/ppt/slides/slide5.xml" Id="R1f5d1305645b49b9" /><Relationship Type="http://schemas.openxmlformats.org/officeDocument/2006/relationships/slide" Target="/ppt/slides/slide6.xml" Id="R805835d62f474270" /><Relationship Type="http://schemas.openxmlformats.org/officeDocument/2006/relationships/slide" Target="/ppt/slides/slide7.xml" Id="Rd32ac5a21ca24eb0" /><Relationship Type="http://schemas.openxmlformats.org/officeDocument/2006/relationships/slide" Target="/ppt/slides/slide8.xml" Id="Rbe82cd7dc0b34e9b" /><Relationship Type="http://schemas.openxmlformats.org/officeDocument/2006/relationships/slide" Target="/ppt/slides/slide9.xml" Id="R2d132e68b4314b6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99c00b644ee4b5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eed67969fa94d86" /><Relationship Type="http://schemas.openxmlformats.org/officeDocument/2006/relationships/notesMaster" Target="/ppt/notesMasters/notesMaster1.xml" Id="Radba04b6918e4aa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67026bafb2242b9" /><Relationship Type="http://schemas.openxmlformats.org/officeDocument/2006/relationships/notesMaster" Target="/ppt/notesMasters/notesMaster1.xml" Id="Rcec5ea3c1d68479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d9a0f9cb95d444f" /><Relationship Type="http://schemas.openxmlformats.org/officeDocument/2006/relationships/notesMaster" Target="/ppt/notesMasters/notesMaster1.xml" Id="Re850a0a820a445b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4aaeff499eb46c5" /><Relationship Type="http://schemas.openxmlformats.org/officeDocument/2006/relationships/notesMaster" Target="/ppt/notesMasters/notesMaster1.xml" Id="R99c57014f45d4a5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32b0f6a81ff4bb8" /><Relationship Type="http://schemas.openxmlformats.org/officeDocument/2006/relationships/notesMaster" Target="/ppt/notesMasters/notesMaster1.xml" Id="R74585d4341434f0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e8c44f08d0a46fb" /><Relationship Type="http://schemas.openxmlformats.org/officeDocument/2006/relationships/notesMaster" Target="/ppt/notesMasters/notesMaster1.xml" Id="R68aad59ab52444a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ba420fa14f1462e" /><Relationship Type="http://schemas.openxmlformats.org/officeDocument/2006/relationships/notesMaster" Target="/ppt/notesMasters/notesMaster1.xml" Id="R825f3c610c82412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bef0d53bc6d4c28" /><Relationship Type="http://schemas.openxmlformats.org/officeDocument/2006/relationships/notesMaster" Target="/ppt/notesMasters/notesMaster1.xml" Id="R81df40822a924a3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f63dffdff924c60" /><Relationship Type="http://schemas.openxmlformats.org/officeDocument/2006/relationships/notesMaster" Target="/ppt/notesMasters/notesMaster1.xml" Id="Rabf110df14c741f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a898f29bf1b4d33" /><Relationship Type="http://schemas.openxmlformats.org/officeDocument/2006/relationships/image" Target="/ppt/media/image.png" Id="Readb44f4ad894ac8" /><Relationship Type="http://schemas.openxmlformats.org/officeDocument/2006/relationships/image" Target="/ppt/media/image2.png" Id="R1fe49df60a244534" /><Relationship Type="http://schemas.openxmlformats.org/officeDocument/2006/relationships/image" Target="/ppt/media/image.jpeg" Id="R95fe52e081e24721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3f0c4f5739a4088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eadb44f4ad894ac8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1fe49df60a244534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5fe52e081e24721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8bfd6c6b2664150" /><Relationship Type="http://schemas.openxmlformats.org/officeDocument/2006/relationships/slideLayout" Target="/ppt/slideLayouts/slideLayout1.xml" Id="Rf4b615df35dc4b5f" /><Relationship Type="http://schemas.openxmlformats.org/officeDocument/2006/relationships/slideLayout" Target="/ppt/slideLayouts/slideLayout2.xml" Id="Rbfee345c318949a7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4b615df35dc4b5f"/>
    <p:sldLayoutId xmlns:r="http://schemas.openxmlformats.org/officeDocument/2006/relationships" id="2147483650" r:id="Rbfee345c318949a7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284ef2361c74ae9" /><Relationship Type="http://schemas.openxmlformats.org/officeDocument/2006/relationships/notesSlide" Target="/ppt/notesSlides/notesSlide1.xml" Id="R86e26bda36f24f3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524ac1220954fef" /><Relationship Type="http://schemas.openxmlformats.org/officeDocument/2006/relationships/notesSlide" Target="/ppt/notesSlides/notesSlide2.xml" Id="R4fa86d7970fe41b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464a5328d474a2a" /><Relationship Type="http://schemas.openxmlformats.org/officeDocument/2006/relationships/notesSlide" Target="/ppt/notesSlides/notesSlide3.xml" Id="R6d87e4c384a74ba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456f1de72554591" /><Relationship Type="http://schemas.openxmlformats.org/officeDocument/2006/relationships/notesSlide" Target="/ppt/notesSlides/notesSlide4.xml" Id="Rd6b6680231d24b5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198e9041e144624" /><Relationship Type="http://schemas.openxmlformats.org/officeDocument/2006/relationships/notesSlide" Target="/ppt/notesSlides/notesSlide5.xml" Id="R7c0082528c2746a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9c38f0b435c457f" /><Relationship Type="http://schemas.openxmlformats.org/officeDocument/2006/relationships/notesSlide" Target="/ppt/notesSlides/notesSlide6.xml" Id="R51e6786b308e46c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ff1f13a9d5b4d1b" /><Relationship Type="http://schemas.openxmlformats.org/officeDocument/2006/relationships/notesSlide" Target="/ppt/notesSlides/notesSlide7.xml" Id="R317d20ffa7c344b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03734982c25487a" /><Relationship Type="http://schemas.openxmlformats.org/officeDocument/2006/relationships/notesSlide" Target="/ppt/notesSlides/notesSlide8.xml" Id="R05849adb81cd438c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8eabb57100e40a4" /><Relationship Type="http://schemas.openxmlformats.org/officeDocument/2006/relationships/notesSlide" Target="/ppt/notesSlides/notesSlide9.xml" Id="Rbf00a401d2134f8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詩篇第121章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121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121:1  |  Psalms 121:1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上行之詩。 我要向山舉目； 我的幫助從何而來？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Song of degrees. I will lift up mine eyes unto the hills, from whence cometh my help.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121:2  |  Psalms 121:2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我的幫助 從造天地的耶和華而來。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My help cometh from the LORD, which made heaven and earth.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121:3  |  Psalms 121:3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他必不叫你的腳搖動； 保護你的必不打盹！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will not suffer thy foot to be moved: he that keepeth thee will not slumber.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121:4  |  Psalms 121:4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保護以色列的， 也不打盹也不睡覺。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Behold, he that keepeth Israel shall neither slumber nor sleep.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121:5  |  Psalms 121:5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保護你的是耶和華； 耶和華在你右邊蔭庇你。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LORD is thy keeper: the LORD is thy shade upon thy right hand.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121:6  |  Psalms 121:6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白日，太陽必不傷你； 夜間，月亮必不害你。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sun shall not smite thee by day, nor the moon by night.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121:7  |  Psalms 121:7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耶和華要保護你，免受一切的災害； 他要保護你的性命。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LORD shall preserve thee from all evil: he shall preserve thy soul.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121:8  |  Psalms 121:8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你出你入，耶和華要保護你， 從今時直到永遠。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LORD shall preserve thy going out and thy coming in from this time forth, and even for evermore.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2026-08-30T04:31:49.9140000Z</dcterms:created>
  <dcterms:modified xsi:type="dcterms:W3CDTF">2026-08-30T04:31:49.9150000Z</dcterms:modified>
</coreProperties>
</file>