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b93185f087a42d4" /><Relationship Type="http://schemas.openxmlformats.org/officeDocument/2006/relationships/extended-properties" Target="/docProps/app.xml" Id="R6760573e8cbd41c8" /><Relationship Type="http://schemas.openxmlformats.org/officeDocument/2006/relationships/officeDocument" Target="/ppt/presentation.xml" Id="Rf36a0aa6eab44591" /></Relationships>
</file>

<file path=ppt/presentation.xml><?xml version="1.0" encoding="utf-8"?>
<p:presentation xmlns:p="http://schemas.openxmlformats.org/presentationml/2006/main">
  <p:sldMasterIdLst>
    <p:sldMasterId xmlns:r="http://schemas.openxmlformats.org/officeDocument/2006/relationships" id="2147483648" r:id="Re82df6d70fd44571"/>
  </p:sldMasterIdLst>
  <p:notesMasterIdLst>
    <p:notesMasterId xmlns:r="http://schemas.openxmlformats.org/officeDocument/2006/relationships" r:id="Rafc6caa558cf4589"/>
  </p:notesMasterIdLst>
  <p:sldIdLst>
    <p:sldId xmlns:r="http://schemas.openxmlformats.org/officeDocument/2006/relationships" id="256" r:id="R98a55124eec84e63"/>
    <p:sldId xmlns:r="http://schemas.openxmlformats.org/officeDocument/2006/relationships" id="257" r:id="R16b4efb167004ee5"/>
    <p:sldId xmlns:r="http://schemas.openxmlformats.org/officeDocument/2006/relationships" id="258" r:id="R7df88a9c8ca54a7f"/>
    <p:sldId xmlns:r="http://schemas.openxmlformats.org/officeDocument/2006/relationships" id="259" r:id="R67666c1452004382"/>
    <p:sldId xmlns:r="http://schemas.openxmlformats.org/officeDocument/2006/relationships" id="260" r:id="Rbb55ddcca49147f2"/>
    <p:sldId xmlns:r="http://schemas.openxmlformats.org/officeDocument/2006/relationships" id="261" r:id="R602a4e64cbe74084"/>
    <p:sldId xmlns:r="http://schemas.openxmlformats.org/officeDocument/2006/relationships" id="262" r:id="R4ccef94c6d784f5c"/>
    <p:sldId xmlns:r="http://schemas.openxmlformats.org/officeDocument/2006/relationships" id="263" r:id="Rf49894370e304703"/>
    <p:sldId xmlns:r="http://schemas.openxmlformats.org/officeDocument/2006/relationships" id="264" r:id="R0a233586a8144007"/>
    <p:sldId xmlns:r="http://schemas.openxmlformats.org/officeDocument/2006/relationships" id="265" r:id="Rda093545f873432f"/>
    <p:sldId xmlns:r="http://schemas.openxmlformats.org/officeDocument/2006/relationships" id="266" r:id="R460d25208fd54306"/>
    <p:sldId xmlns:r="http://schemas.openxmlformats.org/officeDocument/2006/relationships" id="267" r:id="R1ea225dda8f54127"/>
    <p:sldId xmlns:r="http://schemas.openxmlformats.org/officeDocument/2006/relationships" id="268" r:id="R0fda732c5e834d9a"/>
    <p:sldId xmlns:r="http://schemas.openxmlformats.org/officeDocument/2006/relationships" id="269" r:id="R235f689207b848d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6b09aa229c34ffc" /><Relationship Type="http://schemas.openxmlformats.org/officeDocument/2006/relationships/slideMaster" Target="/ppt/slideMasters/slideMaster1.xml" Id="Re82df6d70fd44571" /><Relationship Type="http://schemas.openxmlformats.org/officeDocument/2006/relationships/notesMaster" Target="/ppt/notesMasters/notesMaster1.xml" Id="Rafc6caa558cf4589" /><Relationship Type="http://schemas.openxmlformats.org/officeDocument/2006/relationships/presProps" Target="/ppt/presProps.xml" Id="R24f48bd2157e4b72" /><Relationship Type="http://schemas.openxmlformats.org/officeDocument/2006/relationships/tableStyles" Target="/ppt/tableStyles.xml" Id="Rb3e119c450d44b1d" /><Relationship Type="http://schemas.openxmlformats.org/officeDocument/2006/relationships/slide" Target="/ppt/slides/slide1.xml" Id="R98a55124eec84e63" /><Relationship Type="http://schemas.openxmlformats.org/officeDocument/2006/relationships/slide" Target="/ppt/slides/slide2.xml" Id="R16b4efb167004ee5" /><Relationship Type="http://schemas.openxmlformats.org/officeDocument/2006/relationships/slide" Target="/ppt/slides/slide3.xml" Id="R7df88a9c8ca54a7f" /><Relationship Type="http://schemas.openxmlformats.org/officeDocument/2006/relationships/slide" Target="/ppt/slides/slide4.xml" Id="R67666c1452004382" /><Relationship Type="http://schemas.openxmlformats.org/officeDocument/2006/relationships/slide" Target="/ppt/slides/slide5.xml" Id="Rbb55ddcca49147f2" /><Relationship Type="http://schemas.openxmlformats.org/officeDocument/2006/relationships/slide" Target="/ppt/slides/slide6.xml" Id="R602a4e64cbe74084" /><Relationship Type="http://schemas.openxmlformats.org/officeDocument/2006/relationships/slide" Target="/ppt/slides/slide7.xml" Id="R4ccef94c6d784f5c" /><Relationship Type="http://schemas.openxmlformats.org/officeDocument/2006/relationships/slide" Target="/ppt/slides/slide8.xml" Id="Rf49894370e304703" /><Relationship Type="http://schemas.openxmlformats.org/officeDocument/2006/relationships/slide" Target="/ppt/slides/slide9.xml" Id="R0a233586a8144007" /><Relationship Type="http://schemas.openxmlformats.org/officeDocument/2006/relationships/slide" Target="/ppt/slides/slide10.xml" Id="Rda093545f873432f" /><Relationship Type="http://schemas.openxmlformats.org/officeDocument/2006/relationships/slide" Target="/ppt/slides/slide11.xml" Id="R460d25208fd54306" /><Relationship Type="http://schemas.openxmlformats.org/officeDocument/2006/relationships/slide" Target="/ppt/slides/slide12.xml" Id="R1ea225dda8f54127" /><Relationship Type="http://schemas.openxmlformats.org/officeDocument/2006/relationships/slide" Target="/ppt/slides/slide13.xml" Id="R0fda732c5e834d9a" /><Relationship Type="http://schemas.openxmlformats.org/officeDocument/2006/relationships/slide" Target="/ppt/slides/slide14.xml" Id="R235f689207b848d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82599f437d6407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8f12911192d4055" /><Relationship Type="http://schemas.openxmlformats.org/officeDocument/2006/relationships/notesMaster" Target="/ppt/notesMasters/notesMaster1.xml" Id="Rd6e155a5785d4d81" /></Relationships>
</file>

<file path=ppt/notesSlides/_rels/notesSlide2.xml.rels>&#65279;<?xml version="1.0" encoding="utf-8"?><Relationships xmlns="http://schemas.openxmlformats.org/package/2006/relationships"><Relationship Type="http://schemas.openxmlformats.org/officeDocument/2006/relationships/slide" Target="/ppt/slides/slide2.xml" Id="R97559cfaeea84991" /><Relationship Type="http://schemas.openxmlformats.org/officeDocument/2006/relationships/notesMaster" Target="/ppt/notesMasters/notesMaster1.xml" Id="R4f9f1e10c1ee4bf8" /></Relationships>
</file>

<file path=ppt/notesSlides/_rels/notesSlide3.xml.rels>&#65279;<?xml version="1.0" encoding="utf-8"?><Relationships xmlns="http://schemas.openxmlformats.org/package/2006/relationships"><Relationship Type="http://schemas.openxmlformats.org/officeDocument/2006/relationships/slide" Target="/ppt/slides/slide3.xml" Id="Rea5ab191033946c3" /><Relationship Type="http://schemas.openxmlformats.org/officeDocument/2006/relationships/notesMaster" Target="/ppt/notesMasters/notesMaster1.xml" Id="Rcf7028a99ef84612" /></Relationships>
</file>

<file path=ppt/notesSlides/_rels/notesSlide4.xml.rels>&#65279;<?xml version="1.0" encoding="utf-8"?><Relationships xmlns="http://schemas.openxmlformats.org/package/2006/relationships"><Relationship Type="http://schemas.openxmlformats.org/officeDocument/2006/relationships/slide" Target="/ppt/slides/slide4.xml" Id="R8865592c91884050" /><Relationship Type="http://schemas.openxmlformats.org/officeDocument/2006/relationships/notesMaster" Target="/ppt/notesMasters/notesMaster1.xml" Id="Ra7a39d64866a49b3" /></Relationships>
</file>

<file path=ppt/notesSlides/_rels/notesSlide5.xml.rels>&#65279;<?xml version="1.0" encoding="utf-8"?><Relationships xmlns="http://schemas.openxmlformats.org/package/2006/relationships"><Relationship Type="http://schemas.openxmlformats.org/officeDocument/2006/relationships/slide" Target="/ppt/slides/slide5.xml" Id="R9f260500e9754be1" /><Relationship Type="http://schemas.openxmlformats.org/officeDocument/2006/relationships/notesMaster" Target="/ppt/notesMasters/notesMaster1.xml" Id="Ra17363714d7c44f6" /></Relationships>
</file>

<file path=ppt/notesSlides/_rels/notesSlide6.xml.rels>&#65279;<?xml version="1.0" encoding="utf-8"?><Relationships xmlns="http://schemas.openxmlformats.org/package/2006/relationships"><Relationship Type="http://schemas.openxmlformats.org/officeDocument/2006/relationships/slide" Target="/ppt/slides/slide6.xml" Id="R182136653a6044d5" /><Relationship Type="http://schemas.openxmlformats.org/officeDocument/2006/relationships/notesMaster" Target="/ppt/notesMasters/notesMaster1.xml" Id="Rdd36abfbe4c44b06" /></Relationships>
</file>

<file path=ppt/notesSlides/_rels/notesSlide7.xml.rels>&#65279;<?xml version="1.0" encoding="utf-8"?><Relationships xmlns="http://schemas.openxmlformats.org/package/2006/relationships"><Relationship Type="http://schemas.openxmlformats.org/officeDocument/2006/relationships/slide" Target="/ppt/slides/slide7.xml" Id="R002c7d6b1bd64bae" /><Relationship Type="http://schemas.openxmlformats.org/officeDocument/2006/relationships/notesMaster" Target="/ppt/notesMasters/notesMaster1.xml" Id="Re8fdf1d86bb14224" /></Relationships>
</file>

<file path=ppt/notesSlides/_rels/notesSlide8.xml.rels>&#65279;<?xml version="1.0" encoding="utf-8"?><Relationships xmlns="http://schemas.openxmlformats.org/package/2006/relationships"><Relationship Type="http://schemas.openxmlformats.org/officeDocument/2006/relationships/slide" Target="/ppt/slides/slide8.xml" Id="Rfeccfdd7e71e41e5" /><Relationship Type="http://schemas.openxmlformats.org/officeDocument/2006/relationships/notesMaster" Target="/ppt/notesMasters/notesMaster1.xml" Id="R731c497775774c90" /></Relationships>
</file>

<file path=ppt/notesSlides/_rels/notesSlide9.xml.rels>&#65279;<?xml version="1.0" encoding="utf-8"?><Relationships xmlns="http://schemas.openxmlformats.org/package/2006/relationships"><Relationship Type="http://schemas.openxmlformats.org/officeDocument/2006/relationships/slide" Target="/ppt/slides/slide9.xml" Id="Rf6f4a391f51748ed" /><Relationship Type="http://schemas.openxmlformats.org/officeDocument/2006/relationships/notesMaster" Target="/ppt/notesMasters/notesMaster1.xml" Id="Rc129be4a9f5744d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48c1eb045cb43ae" /><Relationship Type="http://schemas.openxmlformats.org/officeDocument/2006/relationships/notesMaster" Target="/ppt/notesMasters/notesMaster1.xml" Id="R418f8dff71154f5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a6c9a6270814ce5" /><Relationship Type="http://schemas.openxmlformats.org/officeDocument/2006/relationships/notesMaster" Target="/ppt/notesMasters/notesMaster1.xml" Id="R0c9d0f5127fc446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01ecc4916ac4560" /><Relationship Type="http://schemas.openxmlformats.org/officeDocument/2006/relationships/notesMaster" Target="/ppt/notesMasters/notesMaster1.xml" Id="Rdbc2e6fa4e5f4d0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412588074fd4899" /><Relationship Type="http://schemas.openxmlformats.org/officeDocument/2006/relationships/notesMaster" Target="/ppt/notesMasters/notesMaster1.xml" Id="R38aa65cb7b054ab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08062aac5fe4f24" /><Relationship Type="http://schemas.openxmlformats.org/officeDocument/2006/relationships/notesMaster" Target="/ppt/notesMasters/notesMaster1.xml" Id="R090d1167ebe44f3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5490656627a429e" /><Relationship Type="http://schemas.openxmlformats.org/officeDocument/2006/relationships/image" Target="/ppt/media/image.png" Id="Rbb6bc8f26aa5483f" /><Relationship Type="http://schemas.openxmlformats.org/officeDocument/2006/relationships/image" Target="/ppt/media/image2.png" Id="Rf82964f2eab64c73" /><Relationship Type="http://schemas.openxmlformats.org/officeDocument/2006/relationships/image" Target="/ppt/media/image.jpeg" Id="Ree8d03b6755f4a9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42e8b7c0914408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b6bc8f26aa5483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82964f2eab64c7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e8d03b6755f4a9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48603a0114844e7" /><Relationship Type="http://schemas.openxmlformats.org/officeDocument/2006/relationships/slideLayout" Target="/ppt/slideLayouts/slideLayout1.xml" Id="R679303bff2de442d" /><Relationship Type="http://schemas.openxmlformats.org/officeDocument/2006/relationships/slideLayout" Target="/ppt/slideLayouts/slideLayout2.xml" Id="Rf045d4d1b97d403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79303bff2de442d"/>
    <p:sldLayoutId xmlns:r="http://schemas.openxmlformats.org/officeDocument/2006/relationships" id="2147483650" r:id="Rf045d4d1b97d403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3cb2f8c52cf42c9" /><Relationship Type="http://schemas.openxmlformats.org/officeDocument/2006/relationships/notesSlide" Target="/ppt/notesSlides/notesSlide1.xml" Id="Ra66b8db049e7438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e3db290eabf478b" /><Relationship Type="http://schemas.openxmlformats.org/officeDocument/2006/relationships/notesSlide" Target="/ppt/notesSlides/notesSlide2.xml" Id="Ra512b776c533466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9452c3e75b24d60" /><Relationship Type="http://schemas.openxmlformats.org/officeDocument/2006/relationships/notesSlide" Target="/ppt/notesSlides/notesSlide3.xml" Id="Rf1ca05432d19472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375e209397348ae" /><Relationship Type="http://schemas.openxmlformats.org/officeDocument/2006/relationships/notesSlide" Target="/ppt/notesSlides/notesSlide4.xml" Id="Rb270a2782ccb443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8bdfbbdd14a4bd3" /><Relationship Type="http://schemas.openxmlformats.org/officeDocument/2006/relationships/notesSlide" Target="/ppt/notesSlides/notesSlide5.xml" Id="R2ad30ae4acdf446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aeb57ea344844b4" /><Relationship Type="http://schemas.openxmlformats.org/officeDocument/2006/relationships/notesSlide" Target="/ppt/notesSlides/notesSlide6.xml" Id="R1d6f1f7df0ad4cf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80594155eda43fa" /><Relationship Type="http://schemas.openxmlformats.org/officeDocument/2006/relationships/notesSlide" Target="/ppt/notesSlides/notesSlide7.xml" Id="R2981e270f679437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f09324445c74416" /><Relationship Type="http://schemas.openxmlformats.org/officeDocument/2006/relationships/notesSlide" Target="/ppt/notesSlides/notesSlide8.xml" Id="Rca38ab171e844b3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48ceaae415245ea" /><Relationship Type="http://schemas.openxmlformats.org/officeDocument/2006/relationships/notesSlide" Target="/ppt/notesSlides/notesSlide9.xml" Id="R13209509a4a44c0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32d6f4584464362" /><Relationship Type="http://schemas.openxmlformats.org/officeDocument/2006/relationships/notesSlide" Target="/ppt/notesSlides/notesSlide10.xml" Id="Ra462f006f08e42d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ecbee4b1d024edb" /><Relationship Type="http://schemas.openxmlformats.org/officeDocument/2006/relationships/notesSlide" Target="/ppt/notesSlides/notesSlide11.xml" Id="R3b9e13345aa74cf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37b18f965bb4c5e" /><Relationship Type="http://schemas.openxmlformats.org/officeDocument/2006/relationships/notesSlide" Target="/ppt/notesSlides/notesSlide12.xml" Id="Rd4eae3f280d7481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69abeeb310b44b3" /><Relationship Type="http://schemas.openxmlformats.org/officeDocument/2006/relationships/notesSlide" Target="/ppt/notesSlides/notesSlide13.xml" Id="R6ba2f7479b164d7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f169e0bfcdc445e" /><Relationship Type="http://schemas.openxmlformats.org/officeDocument/2006/relationships/notesSlide" Target="/ppt/notesSlides/notesSlide14.xml" Id="R0292ac7433a2493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以斯拉記第3章</a:t>
            </a:r>
          </a:p>
          <a:p xmlns:a="http://schemas.openxmlformats.org/drawingml/2006/main">
            <a:pPr algn="ctr">
              <a:buNone/>
            </a:pPr>
            <a:r>
              <a:rPr sz="2000">
                <a:solidFill>
                  <a:srgbClr val="FFFFFF"/>
                </a:solidFill>
                <a:latin typeface="Georgia"/>
                <a:ea typeface="Georgia"/>
                <a:cs typeface="Georgia"/>
              </a:rPr>
              <a:t>Ezra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3:1  |  Ezra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到了七月，以色列人住在各城；那時他們如同一人，聚集在耶路撒冷。</a:t>
            </a:r>
          </a:p>
          <a:p xmlns:a="http://schemas.openxmlformats.org/drawingml/2006/main">
            <a:pPr algn="ctr">
              <a:buNone/>
            </a:pPr>
            <a:r>
              <a:rPr sz="2100">
                <a:solidFill>
                  <a:srgbClr val="FFFFFF"/>
                </a:solidFill>
                <a:latin typeface="Georgia"/>
                <a:ea typeface="Georgia"/>
                <a:cs typeface="Georgia"/>
              </a:rPr>
              <a:t>And when the seventh month was come, and the children of Israel were in the cities, the people gathered themselves together as one man to Jerusalem.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3:2  |  Ezra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約薩達兒子耶書亞和他的弟兄眾祭司，並撒拉鐵的兒子所羅巴伯與他的弟兄，都起來建築以色列神的壇，要照神人摩西律法書上所寫的，在壇上獻燔祭。</a:t>
            </a:r>
          </a:p>
          <a:p xmlns:a="http://schemas.openxmlformats.org/drawingml/2006/main">
            <a:pPr algn="ctr">
              <a:buNone/>
            </a:pPr>
            <a:r>
              <a:rPr sz="1800">
                <a:solidFill>
                  <a:srgbClr val="FFFFFF"/>
                </a:solidFill>
                <a:latin typeface="Georgia"/>
                <a:ea typeface="Georgia"/>
                <a:cs typeface="Georgia"/>
              </a:rPr>
              <a:t>Then stood up Jeshua the son of Jozadak, and his brethren the priests, and Zerubbabel the son of Shealtiel, and his brethren, and builded the altar of the God of Israel, to offer burnt offerings thereon, as it is written in the law of Moses the man of God.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3:3  |  Ezra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他們在原有的根基上築壇，因懼怕鄰國的民，又在其上向耶和華早晚獻燔祭，</a:t>
            </a:r>
          </a:p>
          <a:p xmlns:a="http://schemas.openxmlformats.org/drawingml/2006/main">
            <a:pPr algn="ctr">
              <a:buNone/>
            </a:pPr>
            <a:r>
              <a:rPr sz="2100">
                <a:solidFill>
                  <a:srgbClr val="FFFFFF"/>
                </a:solidFill>
                <a:latin typeface="Georgia"/>
                <a:ea typeface="Georgia"/>
                <a:cs typeface="Georgia"/>
              </a:rPr>
              <a:t>And they set the altar upon his bases; for fear was upon them because of the people of those countries: and they offered burnt offerings thereon unto the LORD, even burnt offerings morning and evening.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3:4  |  Ezra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又照律法書上所寫的守住棚節，按數照例[獻]每日所當獻的燔祭；</a:t>
            </a:r>
          </a:p>
          <a:p xmlns:a="http://schemas.openxmlformats.org/drawingml/2006/main">
            <a:pPr algn="ctr">
              <a:buNone/>
            </a:pPr>
            <a:r>
              <a:rPr sz="2100">
                <a:solidFill>
                  <a:srgbClr val="FFFFFF"/>
                </a:solidFill>
                <a:latin typeface="Georgia"/>
                <a:ea typeface="Georgia"/>
                <a:cs typeface="Georgia"/>
              </a:rPr>
              <a:t>They kept also the feast of tabernacles, as it is written, and offered the daily burnt offerings by number, according to the custom, as the duty of every day required;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3:5  |  Ezra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其後獻常獻的燔祭，並在月朔與耶和華的一切聖節獻祭，又向耶和華獻各人的甘心祭。</a:t>
            </a:r>
          </a:p>
          <a:p xmlns:a="http://schemas.openxmlformats.org/drawingml/2006/main">
            <a:pPr algn="ctr">
              <a:buNone/>
            </a:pPr>
            <a:r>
              <a:rPr sz="2100">
                <a:solidFill>
                  <a:srgbClr val="FFFFFF"/>
                </a:solidFill>
                <a:latin typeface="Georgia"/>
                <a:ea typeface="Georgia"/>
                <a:cs typeface="Georgia"/>
              </a:rPr>
              <a:t>And afterward offered the continual burnt offering, both of the new moons, and of all the set feasts of the LORD that were consecrated, and of every one that willingly offered a freewill offering unto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3:6  |  Ezra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從七月初一日起，他們就向耶和華獻燔祭。但耶和華殿的根基尚未立定。</a:t>
            </a:r>
          </a:p>
          <a:p xmlns:a="http://schemas.openxmlformats.org/drawingml/2006/main">
            <a:pPr algn="ctr">
              <a:buNone/>
            </a:pPr>
            <a:r>
              <a:rPr sz="2100">
                <a:solidFill>
                  <a:srgbClr val="FFFFFF"/>
                </a:solidFill>
                <a:latin typeface="Georgia"/>
                <a:ea typeface="Georgia"/>
                <a:cs typeface="Georgia"/>
              </a:rPr>
              <a:t>From the first day of the seventh month began they to offer burnt offerings unto the LORD. But the foundation of the temple of the LORD was not yet laid.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3:7  |  Ezra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他們又將銀子給石匠、木匠，把糧食、酒、油給西頓人、泰爾人，使他們將香柏樹從黎巴嫩運到海裏，浮海運到約帕，是照波斯王塞魯士所允准的。</a:t>
            </a:r>
          </a:p>
          <a:p xmlns:a="http://schemas.openxmlformats.org/drawingml/2006/main">
            <a:pPr algn="ctr">
              <a:buNone/>
            </a:pPr>
            <a:r>
              <a:rPr sz="1800">
                <a:solidFill>
                  <a:srgbClr val="FFFFFF"/>
                </a:solidFill>
                <a:latin typeface="Georgia"/>
                <a:ea typeface="Georgia"/>
                <a:cs typeface="Georgia"/>
              </a:rPr>
              <a:t>They gave money also unto the masons, and to the carpenters; and meat, and drink, and oil, unto them of Zidon, and to them of Tyre, to bring cedar trees from Lebanon to the sea of Joppa, according to the grant that they had of Cyrus king of Persia.</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3:8  |  Ezra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百姓到了耶路撒冷神殿的地方。第二年二月，撒拉鐵的兒子所羅巴伯，約薩達的兒子耶書亞和其餘的弟兄，就是祭司、利未人，並一切被擄歸回耶路撒冷的人，都興工建造；又派利未人，從二十歲以外的，督理建造耶和華殿的工作。</a:t>
            </a:r>
          </a:p>
          <a:p xmlns:a="http://schemas.openxmlformats.org/drawingml/2006/main">
            <a:pPr algn="ctr">
              <a:buNone/>
            </a:pPr>
            <a:r>
              <a:rPr sz="1800">
                <a:solidFill>
                  <a:srgbClr val="FFFFFF"/>
                </a:solidFill>
                <a:latin typeface="Georgia"/>
                <a:ea typeface="Georgia"/>
                <a:cs typeface="Georgia"/>
              </a:rPr>
              <a:t>Now in the second year of their coming unto the house of God at Jerusalem, in the second month, began Zerubbabel the son of Shealtiel, and Jeshua the son of Jozadak, and the remnant of their brethren the priests and the Levites, and all they that were come out of the captivity unto Jerusalem; and appointed the Levites, from twenty years old and upward, to set forward the work of the house of the LORD.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3:9  |  Ezra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於是猶大的後裔，就是耶書亞和他的子孫與弟兄，甲篾和他的子孫，利未人希拿達的子孫與弟兄，都一同起來，督理那在神殿做工的人。</a:t>
            </a:r>
          </a:p>
          <a:p xmlns:a="http://schemas.openxmlformats.org/drawingml/2006/main">
            <a:pPr algn="ctr">
              <a:buNone/>
            </a:pPr>
            <a:r>
              <a:rPr sz="2100">
                <a:solidFill>
                  <a:srgbClr val="FFFFFF"/>
                </a:solidFill>
                <a:latin typeface="Georgia"/>
                <a:ea typeface="Georgia"/>
                <a:cs typeface="Georgia"/>
              </a:rPr>
              <a:t>Then stood Jeshua with his sons and his brethren, Kadmiel and his sons, the sons of Judah, together, to set forward the workmen in the house of God: the sons of Henadad, with their sons and their brethren the Levites.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3:10  |  Ezra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匠人立耶和華殿根基的時候，祭司皆穿禮服吹號，亞薩的子孫利未人敲鈸，照以色列王大衛所定的例，都站着讚美耶和華。</a:t>
            </a:r>
          </a:p>
          <a:p xmlns:a="http://schemas.openxmlformats.org/drawingml/2006/main">
            <a:pPr algn="ctr">
              <a:buNone/>
            </a:pPr>
            <a:r>
              <a:rPr sz="1800">
                <a:solidFill>
                  <a:srgbClr val="FFFFFF"/>
                </a:solidFill>
                <a:latin typeface="Georgia"/>
                <a:ea typeface="Georgia"/>
                <a:cs typeface="Georgia"/>
              </a:rPr>
              <a:t>And when the builders laid the foundation of the temple of the LORD, they set the priests in their apparel with trumpets, and the Levites the sons of Asaph with cymbals, to praise the LORD, after the ordinance of David king of Israel.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3:11  |  Ezra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他們彼此唱和，讚美稱謝耶和華[說]： 他本為善， 他向以色列人永發慈愛。 他們讚美耶和華的時候，眾民大聲呼喊，因耶和華殿的根基已經立定。</a:t>
            </a:r>
          </a:p>
          <a:p xmlns:a="http://schemas.openxmlformats.org/drawingml/2006/main">
            <a:pPr algn="ctr">
              <a:buNone/>
            </a:pPr>
            <a:r>
              <a:rPr sz="1800">
                <a:solidFill>
                  <a:srgbClr val="FFFFFF"/>
                </a:solidFill>
                <a:latin typeface="Georgia"/>
                <a:ea typeface="Georgia"/>
                <a:cs typeface="Georgia"/>
              </a:rPr>
              <a:t>And they sang together by course in praising and giving thanks unto the LORD; because he is good, for his mercy endureth for ever toward Israel. And all the people shouted with a great shout, when they praised the LORD, because the foundation of the house of the LORD was laid.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3:12  |  Ezra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然而有許多祭司、利未人、族長，就是見過舊殿的老年人，現在親眼看見立這殿的根基，便大聲哭號，也有許多人大聲歡呼，</a:t>
            </a:r>
          </a:p>
          <a:p xmlns:a="http://schemas.openxmlformats.org/drawingml/2006/main">
            <a:pPr algn="ctr">
              <a:buNone/>
            </a:pPr>
            <a:r>
              <a:rPr sz="1800">
                <a:solidFill>
                  <a:srgbClr val="FFFFFF"/>
                </a:solidFill>
                <a:latin typeface="Georgia"/>
                <a:ea typeface="Georgia"/>
                <a:cs typeface="Georgia"/>
              </a:rPr>
              <a:t>But many of the priests and Levites and chief of the fathers, who were ancient men, that had seen the first house, when the foundation of this house was laid before their eyes, wept with a loud voice; and many shouted aloud for joy: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3:13  |  Ezra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甚至百姓不能分辨歡呼的聲音和哭號的聲音；因為眾人大聲呼喊，聲音聽到遠處。</a:t>
            </a:r>
          </a:p>
          <a:p xmlns:a="http://schemas.openxmlformats.org/drawingml/2006/main">
            <a:pPr algn="ctr">
              <a:buNone/>
            </a:pPr>
            <a:r>
              <a:rPr sz="2100">
                <a:solidFill>
                  <a:srgbClr val="FFFFFF"/>
                </a:solidFill>
                <a:latin typeface="Georgia"/>
                <a:ea typeface="Georgia"/>
                <a:cs typeface="Georgia"/>
              </a:rPr>
              <a:t>So that the people could not discern the noise of the shout of joy from the noise of the weeping of the people: for the people shouted with a loud shout, and the noise was heard afar off.</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2026-08-30T03:47:44.0180000Z</dcterms:created>
  <dcterms:modified xsi:type="dcterms:W3CDTF">2026-08-30T03:47:44.0180000Z</dcterms:modified>
</coreProperties>
</file>