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a1711da02ce749ad" /><Relationship Type="http://schemas.openxmlformats.org/officeDocument/2006/relationships/extended-properties" Target="/docProps/app.xml" Id="R0b455176b46b4877" /><Relationship Type="http://schemas.openxmlformats.org/officeDocument/2006/relationships/officeDocument" Target="/ppt/presentation.xml" Id="R9a72f37995684918" /></Relationships>
</file>

<file path=ppt/presentation.xml><?xml version="1.0" encoding="utf-8"?>
<p:presentation xmlns:p="http://schemas.openxmlformats.org/presentationml/2006/main">
  <p:sldMasterIdLst>
    <p:sldMasterId xmlns:r="http://schemas.openxmlformats.org/officeDocument/2006/relationships" id="2147483648" r:id="Rfb5c20a11570429d"/>
  </p:sldMasterIdLst>
  <p:notesMasterIdLst>
    <p:notesMasterId xmlns:r="http://schemas.openxmlformats.org/officeDocument/2006/relationships" r:id="Rf89cc6ec91f64a3b"/>
  </p:notesMasterIdLst>
  <p:sldIdLst>
    <p:sldId xmlns:r="http://schemas.openxmlformats.org/officeDocument/2006/relationships" id="256" r:id="Rd42faeee0c334178"/>
    <p:sldId xmlns:r="http://schemas.openxmlformats.org/officeDocument/2006/relationships" id="257" r:id="R3b13deb0ed4e4d2d"/>
    <p:sldId xmlns:r="http://schemas.openxmlformats.org/officeDocument/2006/relationships" id="258" r:id="R2c4a12fd90cf403b"/>
    <p:sldId xmlns:r="http://schemas.openxmlformats.org/officeDocument/2006/relationships" id="259" r:id="Rff81941db8c1403c"/>
    <p:sldId xmlns:r="http://schemas.openxmlformats.org/officeDocument/2006/relationships" id="260" r:id="R69744185d6b148e4"/>
    <p:sldId xmlns:r="http://schemas.openxmlformats.org/officeDocument/2006/relationships" id="261" r:id="Rbabbac7ed17648aa"/>
    <p:sldId xmlns:r="http://schemas.openxmlformats.org/officeDocument/2006/relationships" id="262" r:id="R7a6d65cf210748d5"/>
    <p:sldId xmlns:r="http://schemas.openxmlformats.org/officeDocument/2006/relationships" id="263" r:id="R0277ea383b4c45c1"/>
    <p:sldId xmlns:r="http://schemas.openxmlformats.org/officeDocument/2006/relationships" id="264" r:id="R6a412b21c7f74ded"/>
    <p:sldId xmlns:r="http://schemas.openxmlformats.org/officeDocument/2006/relationships" id="265" r:id="R995a00c2ae284799"/>
    <p:sldId xmlns:r="http://schemas.openxmlformats.org/officeDocument/2006/relationships" id="266" r:id="Re3c64c028e5246b6"/>
    <p:sldId xmlns:r="http://schemas.openxmlformats.org/officeDocument/2006/relationships" id="267" r:id="Rb509a063105c4718"/>
    <p:sldId xmlns:r="http://schemas.openxmlformats.org/officeDocument/2006/relationships" id="268" r:id="R6fa700bb3d774a97"/>
    <p:sldId xmlns:r="http://schemas.openxmlformats.org/officeDocument/2006/relationships" id="269" r:id="R75eb213e7f2549e0"/>
    <p:sldId xmlns:r="http://schemas.openxmlformats.org/officeDocument/2006/relationships" id="270" r:id="Rf18eab8868954928"/>
    <p:sldId xmlns:r="http://schemas.openxmlformats.org/officeDocument/2006/relationships" id="271" r:id="R5532e00c84534d0a"/>
    <p:sldId xmlns:r="http://schemas.openxmlformats.org/officeDocument/2006/relationships" id="272" r:id="R8d7c95bcc9114063"/>
    <p:sldId xmlns:r="http://schemas.openxmlformats.org/officeDocument/2006/relationships" id="273" r:id="R6bec615386634106"/>
    <p:sldId xmlns:r="http://schemas.openxmlformats.org/officeDocument/2006/relationships" id="274" r:id="R89b13617d86f4f46"/>
    <p:sldId xmlns:r="http://schemas.openxmlformats.org/officeDocument/2006/relationships" id="275" r:id="R2a2c08569ced4b34"/>
    <p:sldId xmlns:r="http://schemas.openxmlformats.org/officeDocument/2006/relationships" id="276" r:id="R103933a1a5054306"/>
    <p:sldId xmlns:r="http://schemas.openxmlformats.org/officeDocument/2006/relationships" id="277" r:id="R9c2e82e3f01f4e9a"/>
    <p:sldId xmlns:r="http://schemas.openxmlformats.org/officeDocument/2006/relationships" id="278" r:id="Rd366d94f1b134e69"/>
    <p:sldId xmlns:r="http://schemas.openxmlformats.org/officeDocument/2006/relationships" id="279" r:id="R89fe48bce3954efe"/>
    <p:sldId xmlns:r="http://schemas.openxmlformats.org/officeDocument/2006/relationships" id="280" r:id="R2436541f03f5452c"/>
    <p:sldId xmlns:r="http://schemas.openxmlformats.org/officeDocument/2006/relationships" id="281" r:id="R0449d7eaf92a414d"/>
    <p:sldId xmlns:r="http://schemas.openxmlformats.org/officeDocument/2006/relationships" id="282" r:id="Rbbe386248c6a4652"/>
    <p:sldId xmlns:r="http://schemas.openxmlformats.org/officeDocument/2006/relationships" id="283" r:id="Ra1308854fba8423e"/>
    <p:sldId xmlns:r="http://schemas.openxmlformats.org/officeDocument/2006/relationships" id="284" r:id="R879f422eec6541fd"/>
    <p:sldId xmlns:r="http://schemas.openxmlformats.org/officeDocument/2006/relationships" id="285" r:id="R53ae70460ac74720"/>
    <p:sldId xmlns:r="http://schemas.openxmlformats.org/officeDocument/2006/relationships" id="286" r:id="R61d566056f554592"/>
    <p:sldId xmlns:r="http://schemas.openxmlformats.org/officeDocument/2006/relationships" id="287" r:id="R1e3d33a97c70443a"/>
    <p:sldId xmlns:r="http://schemas.openxmlformats.org/officeDocument/2006/relationships" id="288" r:id="R046c01d5e12d4fa8"/>
    <p:sldId xmlns:r="http://schemas.openxmlformats.org/officeDocument/2006/relationships" id="289" r:id="Rb4be57daff924ca2"/>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c9d748f6598b403b" /><Relationship Type="http://schemas.openxmlformats.org/officeDocument/2006/relationships/slideMaster" Target="/ppt/slideMasters/slideMaster1.xml" Id="Rfb5c20a11570429d" /><Relationship Type="http://schemas.openxmlformats.org/officeDocument/2006/relationships/notesMaster" Target="/ppt/notesMasters/notesMaster1.xml" Id="Rf89cc6ec91f64a3b" /><Relationship Type="http://schemas.openxmlformats.org/officeDocument/2006/relationships/presProps" Target="/ppt/presProps.xml" Id="Rf956345765ca48f4" /><Relationship Type="http://schemas.openxmlformats.org/officeDocument/2006/relationships/tableStyles" Target="/ppt/tableStyles.xml" Id="Rea10ce39255e44c0" /><Relationship Type="http://schemas.openxmlformats.org/officeDocument/2006/relationships/slide" Target="/ppt/slides/slide1.xml" Id="Rd42faeee0c334178" /><Relationship Type="http://schemas.openxmlformats.org/officeDocument/2006/relationships/slide" Target="/ppt/slides/slide2.xml" Id="R3b13deb0ed4e4d2d" /><Relationship Type="http://schemas.openxmlformats.org/officeDocument/2006/relationships/slide" Target="/ppt/slides/slide3.xml" Id="R2c4a12fd90cf403b" /><Relationship Type="http://schemas.openxmlformats.org/officeDocument/2006/relationships/slide" Target="/ppt/slides/slide4.xml" Id="Rff81941db8c1403c" /><Relationship Type="http://schemas.openxmlformats.org/officeDocument/2006/relationships/slide" Target="/ppt/slides/slide5.xml" Id="R69744185d6b148e4" /><Relationship Type="http://schemas.openxmlformats.org/officeDocument/2006/relationships/slide" Target="/ppt/slides/slide6.xml" Id="Rbabbac7ed17648aa" /><Relationship Type="http://schemas.openxmlformats.org/officeDocument/2006/relationships/slide" Target="/ppt/slides/slide7.xml" Id="R7a6d65cf210748d5" /><Relationship Type="http://schemas.openxmlformats.org/officeDocument/2006/relationships/slide" Target="/ppt/slides/slide8.xml" Id="R0277ea383b4c45c1" /><Relationship Type="http://schemas.openxmlformats.org/officeDocument/2006/relationships/slide" Target="/ppt/slides/slide9.xml" Id="R6a412b21c7f74ded" /><Relationship Type="http://schemas.openxmlformats.org/officeDocument/2006/relationships/slide" Target="/ppt/slides/slide10.xml" Id="R995a00c2ae284799" /><Relationship Type="http://schemas.openxmlformats.org/officeDocument/2006/relationships/slide" Target="/ppt/slides/slide11.xml" Id="Re3c64c028e5246b6" /><Relationship Type="http://schemas.openxmlformats.org/officeDocument/2006/relationships/slide" Target="/ppt/slides/slide12.xml" Id="Rb509a063105c4718" /><Relationship Type="http://schemas.openxmlformats.org/officeDocument/2006/relationships/slide" Target="/ppt/slides/slide13.xml" Id="R6fa700bb3d774a97" /><Relationship Type="http://schemas.openxmlformats.org/officeDocument/2006/relationships/slide" Target="/ppt/slides/slide14.xml" Id="R75eb213e7f2549e0" /><Relationship Type="http://schemas.openxmlformats.org/officeDocument/2006/relationships/slide" Target="/ppt/slides/slide15.xml" Id="Rf18eab8868954928" /><Relationship Type="http://schemas.openxmlformats.org/officeDocument/2006/relationships/slide" Target="/ppt/slides/slide16.xml" Id="R5532e00c84534d0a" /><Relationship Type="http://schemas.openxmlformats.org/officeDocument/2006/relationships/slide" Target="/ppt/slides/slide17.xml" Id="R8d7c95bcc9114063" /><Relationship Type="http://schemas.openxmlformats.org/officeDocument/2006/relationships/slide" Target="/ppt/slides/slide18.xml" Id="R6bec615386634106" /><Relationship Type="http://schemas.openxmlformats.org/officeDocument/2006/relationships/slide" Target="/ppt/slides/slide19.xml" Id="R89b13617d86f4f46" /><Relationship Type="http://schemas.openxmlformats.org/officeDocument/2006/relationships/slide" Target="/ppt/slides/slide20.xml" Id="R2a2c08569ced4b34" /><Relationship Type="http://schemas.openxmlformats.org/officeDocument/2006/relationships/slide" Target="/ppt/slides/slide21.xml" Id="R103933a1a5054306" /><Relationship Type="http://schemas.openxmlformats.org/officeDocument/2006/relationships/slide" Target="/ppt/slides/slide22.xml" Id="R9c2e82e3f01f4e9a" /><Relationship Type="http://schemas.openxmlformats.org/officeDocument/2006/relationships/slide" Target="/ppt/slides/slide23.xml" Id="Rd366d94f1b134e69" /><Relationship Type="http://schemas.openxmlformats.org/officeDocument/2006/relationships/slide" Target="/ppt/slides/slide24.xml" Id="R89fe48bce3954efe" /><Relationship Type="http://schemas.openxmlformats.org/officeDocument/2006/relationships/slide" Target="/ppt/slides/slide25.xml" Id="R2436541f03f5452c" /><Relationship Type="http://schemas.openxmlformats.org/officeDocument/2006/relationships/slide" Target="/ppt/slides/slide26.xml" Id="R0449d7eaf92a414d" /><Relationship Type="http://schemas.openxmlformats.org/officeDocument/2006/relationships/slide" Target="/ppt/slides/slide27.xml" Id="Rbbe386248c6a4652" /><Relationship Type="http://schemas.openxmlformats.org/officeDocument/2006/relationships/slide" Target="/ppt/slides/slide28.xml" Id="Ra1308854fba8423e" /><Relationship Type="http://schemas.openxmlformats.org/officeDocument/2006/relationships/slide" Target="/ppt/slides/slide29.xml" Id="R879f422eec6541fd" /><Relationship Type="http://schemas.openxmlformats.org/officeDocument/2006/relationships/slide" Target="/ppt/slides/slide30.xml" Id="R53ae70460ac74720" /><Relationship Type="http://schemas.openxmlformats.org/officeDocument/2006/relationships/slide" Target="/ppt/slides/slide31.xml" Id="R61d566056f554592" /><Relationship Type="http://schemas.openxmlformats.org/officeDocument/2006/relationships/slide" Target="/ppt/slides/slide32.xml" Id="R1e3d33a97c70443a" /><Relationship Type="http://schemas.openxmlformats.org/officeDocument/2006/relationships/slide" Target="/ppt/slides/slide33.xml" Id="R046c01d5e12d4fa8" /><Relationship Type="http://schemas.openxmlformats.org/officeDocument/2006/relationships/slide" Target="/ppt/slides/slide34.xml" Id="Rb4be57daff924ca2"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5b2b9f6b85a24c6f"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ade6d64892514bce" /><Relationship Type="http://schemas.openxmlformats.org/officeDocument/2006/relationships/notesMaster" Target="/ppt/notesMasters/notesMaster1.xml" Id="Rd22d2f388a9741f3" /></Relationships>
</file>

<file path=ppt/notesSlides/_rels/notesSlide2.xml.rels>&#65279;<?xml version="1.0" encoding="utf-8"?><Relationships xmlns="http://schemas.openxmlformats.org/package/2006/relationships"><Relationship Type="http://schemas.openxmlformats.org/officeDocument/2006/relationships/slide" Target="/ppt/slides/slide2.xml" Id="Re5dd6c41595140ce" /><Relationship Type="http://schemas.openxmlformats.org/officeDocument/2006/relationships/notesMaster" Target="/ppt/notesMasters/notesMaster1.xml" Id="Rb26ff318992a47c6" /></Relationships>
</file>

<file path=ppt/notesSlides/_rels/notesSlide3.xml.rels>&#65279;<?xml version="1.0" encoding="utf-8"?><Relationships xmlns="http://schemas.openxmlformats.org/package/2006/relationships"><Relationship Type="http://schemas.openxmlformats.org/officeDocument/2006/relationships/slide" Target="/ppt/slides/slide3.xml" Id="R160041e6ec924801" /><Relationship Type="http://schemas.openxmlformats.org/officeDocument/2006/relationships/notesMaster" Target="/ppt/notesMasters/notesMaster1.xml" Id="Rdee5d75198ee4270" /></Relationships>
</file>

<file path=ppt/notesSlides/_rels/notesSlide4.xml.rels>&#65279;<?xml version="1.0" encoding="utf-8"?><Relationships xmlns="http://schemas.openxmlformats.org/package/2006/relationships"><Relationship Type="http://schemas.openxmlformats.org/officeDocument/2006/relationships/slide" Target="/ppt/slides/slide4.xml" Id="Rc298d6b61ec54ca8" /><Relationship Type="http://schemas.openxmlformats.org/officeDocument/2006/relationships/notesMaster" Target="/ppt/notesMasters/notesMaster1.xml" Id="Rce5fa76984e24fbc" /></Relationships>
</file>

<file path=ppt/notesSlides/_rels/notesSlide5.xml.rels>&#65279;<?xml version="1.0" encoding="utf-8"?><Relationships xmlns="http://schemas.openxmlformats.org/package/2006/relationships"><Relationship Type="http://schemas.openxmlformats.org/officeDocument/2006/relationships/slide" Target="/ppt/slides/slide5.xml" Id="R40501fc7566046cc" /><Relationship Type="http://schemas.openxmlformats.org/officeDocument/2006/relationships/notesMaster" Target="/ppt/notesMasters/notesMaster1.xml" Id="R059ac1c11bc844f2" /></Relationships>
</file>

<file path=ppt/notesSlides/_rels/notesSlide6.xml.rels>&#65279;<?xml version="1.0" encoding="utf-8"?><Relationships xmlns="http://schemas.openxmlformats.org/package/2006/relationships"><Relationship Type="http://schemas.openxmlformats.org/officeDocument/2006/relationships/slide" Target="/ppt/slides/slide6.xml" Id="Rbcd2671021c04ae3" /><Relationship Type="http://schemas.openxmlformats.org/officeDocument/2006/relationships/notesMaster" Target="/ppt/notesMasters/notesMaster1.xml" Id="R139ceb55644b40af" /></Relationships>
</file>

<file path=ppt/notesSlides/_rels/notesSlide7.xml.rels>&#65279;<?xml version="1.0" encoding="utf-8"?><Relationships xmlns="http://schemas.openxmlformats.org/package/2006/relationships"><Relationship Type="http://schemas.openxmlformats.org/officeDocument/2006/relationships/slide" Target="/ppt/slides/slide7.xml" Id="Re841b43ce29544e3" /><Relationship Type="http://schemas.openxmlformats.org/officeDocument/2006/relationships/notesMaster" Target="/ppt/notesMasters/notesMaster1.xml" Id="R2f29a02ac55245a9" /></Relationships>
</file>

<file path=ppt/notesSlides/_rels/notesSlide8.xml.rels>&#65279;<?xml version="1.0" encoding="utf-8"?><Relationships xmlns="http://schemas.openxmlformats.org/package/2006/relationships"><Relationship Type="http://schemas.openxmlformats.org/officeDocument/2006/relationships/slide" Target="/ppt/slides/slide8.xml" Id="R5e319d6f3fb9403a" /><Relationship Type="http://schemas.openxmlformats.org/officeDocument/2006/relationships/notesMaster" Target="/ppt/notesMasters/notesMaster1.xml" Id="R1ba134d37abb479d" /></Relationships>
</file>

<file path=ppt/notesSlides/_rels/notesSlide9.xml.rels>&#65279;<?xml version="1.0" encoding="utf-8"?><Relationships xmlns="http://schemas.openxmlformats.org/package/2006/relationships"><Relationship Type="http://schemas.openxmlformats.org/officeDocument/2006/relationships/slide" Target="/ppt/slides/slide9.xml" Id="Ra35b60e3402d41f6" /><Relationship Type="http://schemas.openxmlformats.org/officeDocument/2006/relationships/notesMaster" Target="/ppt/notesMasters/notesMaster1.xml" Id="Rb021202ee150494b"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303fb284a6164504" /><Relationship Type="http://schemas.openxmlformats.org/officeDocument/2006/relationships/notesMaster" Target="/ppt/notesMasters/notesMaster1.xml" Id="R25d6bd866d0b41f7"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7db2be3f982f480f" /><Relationship Type="http://schemas.openxmlformats.org/officeDocument/2006/relationships/notesMaster" Target="/ppt/notesMasters/notesMaster1.xml" Id="R5d042483f553417b"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fa430db28e2d4fea" /><Relationship Type="http://schemas.openxmlformats.org/officeDocument/2006/relationships/notesMaster" Target="/ppt/notesMasters/notesMaster1.xml" Id="Rf7da9b77bfea481b"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887ab4034c7f48c8" /><Relationship Type="http://schemas.openxmlformats.org/officeDocument/2006/relationships/notesMaster" Target="/ppt/notesMasters/notesMaster1.xml" Id="R44cd0e6537934a58"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bd7b16db8ebd43fb" /><Relationship Type="http://schemas.openxmlformats.org/officeDocument/2006/relationships/notesMaster" Target="/ppt/notesMasters/notesMaster1.xml" Id="R804bd748a2f149cb"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a6215308a2dc4d3d" /><Relationship Type="http://schemas.openxmlformats.org/officeDocument/2006/relationships/notesMaster" Target="/ppt/notesMasters/notesMaster1.xml" Id="R23a0f1c3246b49a7"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f50e80740da04a95" /><Relationship Type="http://schemas.openxmlformats.org/officeDocument/2006/relationships/notesMaster" Target="/ppt/notesMasters/notesMaster1.xml" Id="R9ea2325cdbdf49f6"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b46d0c2398fc48d0" /><Relationship Type="http://schemas.openxmlformats.org/officeDocument/2006/relationships/notesMaster" Target="/ppt/notesMasters/notesMaster1.xml" Id="Rad611f82d4c94ee2"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8092f5fdb2c14f7f" /><Relationship Type="http://schemas.openxmlformats.org/officeDocument/2006/relationships/notesMaster" Target="/ppt/notesMasters/notesMaster1.xml" Id="Rad34d2ff00164b79"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d77df1df031d452a" /><Relationship Type="http://schemas.openxmlformats.org/officeDocument/2006/relationships/notesMaster" Target="/ppt/notesMasters/notesMaster1.xml" Id="R1079e12b0b8b4e62"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a026ed629dd142f5" /><Relationship Type="http://schemas.openxmlformats.org/officeDocument/2006/relationships/notesMaster" Target="/ppt/notesMasters/notesMaster1.xml" Id="Rab597934e0684c33"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83ecf4c09a72496b" /><Relationship Type="http://schemas.openxmlformats.org/officeDocument/2006/relationships/notesMaster" Target="/ppt/notesMasters/notesMaster1.xml" Id="Raaa13f72f37d4fd3"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6a0adca549304591" /><Relationship Type="http://schemas.openxmlformats.org/officeDocument/2006/relationships/notesMaster" Target="/ppt/notesMasters/notesMaster1.xml" Id="R5b440af23a0946af"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0b7238ae1ebb44af" /><Relationship Type="http://schemas.openxmlformats.org/officeDocument/2006/relationships/notesMaster" Target="/ppt/notesMasters/notesMaster1.xml" Id="R36d6904ae43342f3"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c0ab6a4661c34b3a" /><Relationship Type="http://schemas.openxmlformats.org/officeDocument/2006/relationships/notesMaster" Target="/ppt/notesMasters/notesMaster1.xml" Id="Rdd0f73a2272e41f6"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b238411e7bf844ff" /><Relationship Type="http://schemas.openxmlformats.org/officeDocument/2006/relationships/notesMaster" Target="/ppt/notesMasters/notesMaster1.xml" Id="Ra6fd171696b245ad"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bb27c44d530c4527" /><Relationship Type="http://schemas.openxmlformats.org/officeDocument/2006/relationships/notesMaster" Target="/ppt/notesMasters/notesMaster1.xml" Id="R37a3b1d479434719"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f0a20bda52f54e3e" /><Relationship Type="http://schemas.openxmlformats.org/officeDocument/2006/relationships/notesMaster" Target="/ppt/notesMasters/notesMaster1.xml" Id="R817ce4cbc1a4463d"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93ca5a2f149f476f" /><Relationship Type="http://schemas.openxmlformats.org/officeDocument/2006/relationships/notesMaster" Target="/ppt/notesMasters/notesMaster1.xml" Id="R91835603a97e4303"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3c4cf8f0c5ad4987" /><Relationship Type="http://schemas.openxmlformats.org/officeDocument/2006/relationships/notesMaster" Target="/ppt/notesMasters/notesMaster1.xml" Id="Rf3b1c72bbdb6453f"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03eb06a1d7d84e92" /><Relationship Type="http://schemas.openxmlformats.org/officeDocument/2006/relationships/notesMaster" Target="/ppt/notesMasters/notesMaster1.xml" Id="R7311dda4cce84433"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fb4819232f204ad5" /><Relationship Type="http://schemas.openxmlformats.org/officeDocument/2006/relationships/notesMaster" Target="/ppt/notesMasters/notesMaster1.xml" Id="R7cac563a3978481d"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abe06d1d87d44366" /><Relationship Type="http://schemas.openxmlformats.org/officeDocument/2006/relationships/notesMaster" Target="/ppt/notesMasters/notesMaster1.xml" Id="Rd3ff089a72974239"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4243cfef6fc14d7c" /><Relationship Type="http://schemas.openxmlformats.org/officeDocument/2006/relationships/notesMaster" Target="/ppt/notesMasters/notesMaster1.xml" Id="R408af443835e4daa"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bc4a9a2ce36e47af" /><Relationship Type="http://schemas.openxmlformats.org/officeDocument/2006/relationships/notesMaster" Target="/ppt/notesMasters/notesMaster1.xml" Id="R8e69e0d53be34db4"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53479fc02c434117" /><Relationship Type="http://schemas.openxmlformats.org/officeDocument/2006/relationships/image" Target="/ppt/media/image.png" Id="Re3dbee8d516244a0" /><Relationship Type="http://schemas.openxmlformats.org/officeDocument/2006/relationships/image" Target="/ppt/media/image2.png" Id="Rb7b22c8e83eb4e44" /><Relationship Type="http://schemas.openxmlformats.org/officeDocument/2006/relationships/image" Target="/ppt/media/image.jpeg" Id="R9aa9b5f364c04524"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25b0abd300d54c89"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e3dbee8d516244a0"/>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b7b22c8e83eb4e44"/>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9aa9b5f364c04524"/>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346a4968cfe5496c" /><Relationship Type="http://schemas.openxmlformats.org/officeDocument/2006/relationships/slideLayout" Target="/ppt/slideLayouts/slideLayout1.xml" Id="R8b346b4a8bc64d9f" /><Relationship Type="http://schemas.openxmlformats.org/officeDocument/2006/relationships/slideLayout" Target="/ppt/slideLayouts/slideLayout2.xml" Id="R66249651a90b4dec"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8b346b4a8bc64d9f"/>
    <p:sldLayoutId xmlns:r="http://schemas.openxmlformats.org/officeDocument/2006/relationships" id="2147483650" r:id="R66249651a90b4dec"/>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40757c7ef64d43e9" /><Relationship Type="http://schemas.openxmlformats.org/officeDocument/2006/relationships/notesSlide" Target="/ppt/notesSlides/notesSlide1.xml" Id="R2821715b99064219"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5fa251db63214eb4" /><Relationship Type="http://schemas.openxmlformats.org/officeDocument/2006/relationships/notesSlide" Target="/ppt/notesSlides/notesSlide2.xml" Id="R89431fc7480c4551"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0402fe02a5d6458a" /><Relationship Type="http://schemas.openxmlformats.org/officeDocument/2006/relationships/notesSlide" Target="/ppt/notesSlides/notesSlide3.xml" Id="R0ec2a8e27df84c98"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92d00c382d4d494d" /><Relationship Type="http://schemas.openxmlformats.org/officeDocument/2006/relationships/notesSlide" Target="/ppt/notesSlides/notesSlide4.xml" Id="R08af29e57bf041fa"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947c6084310e4ccb" /><Relationship Type="http://schemas.openxmlformats.org/officeDocument/2006/relationships/notesSlide" Target="/ppt/notesSlides/notesSlide5.xml" Id="R06c4798a1a6a4eca"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0799f1d878954359" /><Relationship Type="http://schemas.openxmlformats.org/officeDocument/2006/relationships/notesSlide" Target="/ppt/notesSlides/notesSlide6.xml" Id="R450ae70745e94cd6"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bff10eed35274f13" /><Relationship Type="http://schemas.openxmlformats.org/officeDocument/2006/relationships/notesSlide" Target="/ppt/notesSlides/notesSlide7.xml" Id="Rbb536b5018574e88"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09b4bfdd26db4ee6" /><Relationship Type="http://schemas.openxmlformats.org/officeDocument/2006/relationships/notesSlide" Target="/ppt/notesSlides/notesSlide8.xml" Id="Re8b0097cd92c41a9"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261ed41455eb4a39" /><Relationship Type="http://schemas.openxmlformats.org/officeDocument/2006/relationships/notesSlide" Target="/ppt/notesSlides/notesSlide9.xml" Id="R9daf84bd92154947"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da5195d4a9b04336" /><Relationship Type="http://schemas.openxmlformats.org/officeDocument/2006/relationships/notesSlide" Target="/ppt/notesSlides/notesSlide10.xml" Id="Rd911ec763ba74902"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bc3f6166218b44ff" /><Relationship Type="http://schemas.openxmlformats.org/officeDocument/2006/relationships/notesSlide" Target="/ppt/notesSlides/notesSlide11.xml" Id="Rc4062750745342f6"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793e0a1b12e14663" /><Relationship Type="http://schemas.openxmlformats.org/officeDocument/2006/relationships/notesSlide" Target="/ppt/notesSlides/notesSlide12.xml" Id="R07dd343549e04ab7"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5d51e44aa5d244a6" /><Relationship Type="http://schemas.openxmlformats.org/officeDocument/2006/relationships/notesSlide" Target="/ppt/notesSlides/notesSlide13.xml" Id="R33fc504e551646a4"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8a1fa99b213b4a7f" /><Relationship Type="http://schemas.openxmlformats.org/officeDocument/2006/relationships/notesSlide" Target="/ppt/notesSlides/notesSlide14.xml" Id="Rb354200955f34b53"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18b4c35e01a64064" /><Relationship Type="http://schemas.openxmlformats.org/officeDocument/2006/relationships/notesSlide" Target="/ppt/notesSlides/notesSlide15.xml" Id="R6c3523c307474d93"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1ff0dc432a5a488c" /><Relationship Type="http://schemas.openxmlformats.org/officeDocument/2006/relationships/notesSlide" Target="/ppt/notesSlides/notesSlide16.xml" Id="R032e8c93250c44fb"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1364d1c494fd4136" /><Relationship Type="http://schemas.openxmlformats.org/officeDocument/2006/relationships/notesSlide" Target="/ppt/notesSlides/notesSlide17.xml" Id="R4f15b31a6cd24061"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e8ffbb27c4b24854" /><Relationship Type="http://schemas.openxmlformats.org/officeDocument/2006/relationships/notesSlide" Target="/ppt/notesSlides/notesSlide18.xml" Id="Rcae2bf159b454603"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5cfa53a740684d2e" /><Relationship Type="http://schemas.openxmlformats.org/officeDocument/2006/relationships/notesSlide" Target="/ppt/notesSlides/notesSlide19.xml" Id="R88cc5705d1db4ebc"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ef603b66e104456b" /><Relationship Type="http://schemas.openxmlformats.org/officeDocument/2006/relationships/notesSlide" Target="/ppt/notesSlides/notesSlide20.xml" Id="R09ff77520b4a463e"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2171d99ce79a4926" /><Relationship Type="http://schemas.openxmlformats.org/officeDocument/2006/relationships/notesSlide" Target="/ppt/notesSlides/notesSlide21.xml" Id="R23049183aa3848fa"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f40dbfd9680445f4" /><Relationship Type="http://schemas.openxmlformats.org/officeDocument/2006/relationships/notesSlide" Target="/ppt/notesSlides/notesSlide22.xml" Id="R7737b1b005854df6"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b0cbdd36c40f4da7" /><Relationship Type="http://schemas.openxmlformats.org/officeDocument/2006/relationships/notesSlide" Target="/ppt/notesSlides/notesSlide23.xml" Id="R65a19f97898146aa"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f3e1633807ab4148" /><Relationship Type="http://schemas.openxmlformats.org/officeDocument/2006/relationships/notesSlide" Target="/ppt/notesSlides/notesSlide24.xml" Id="Rc4e9cbfc30c44525"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4e8f7972edd04cf7" /><Relationship Type="http://schemas.openxmlformats.org/officeDocument/2006/relationships/notesSlide" Target="/ppt/notesSlides/notesSlide25.xml" Id="R1a074ba862414735"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2ef6ca0dd4a349cb" /><Relationship Type="http://schemas.openxmlformats.org/officeDocument/2006/relationships/notesSlide" Target="/ppt/notesSlides/notesSlide26.xml" Id="Rb89e9c3c35c64827"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b7f902d888074b75" /><Relationship Type="http://schemas.openxmlformats.org/officeDocument/2006/relationships/notesSlide" Target="/ppt/notesSlides/notesSlide27.xml" Id="R41a5ffba19e84d3c"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d3dbd41f4e8943bd" /><Relationship Type="http://schemas.openxmlformats.org/officeDocument/2006/relationships/notesSlide" Target="/ppt/notesSlides/notesSlide28.xml" Id="R3fc373ba46ce4aaf"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cde3263f8c814c6f" /><Relationship Type="http://schemas.openxmlformats.org/officeDocument/2006/relationships/notesSlide" Target="/ppt/notesSlides/notesSlide29.xml" Id="R2aecb28ffb74493f"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02303efa4bc44629" /><Relationship Type="http://schemas.openxmlformats.org/officeDocument/2006/relationships/notesSlide" Target="/ppt/notesSlides/notesSlide30.xml" Id="R1ec81cf9c61f42e8"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898467e1f3f14a4a" /><Relationship Type="http://schemas.openxmlformats.org/officeDocument/2006/relationships/notesSlide" Target="/ppt/notesSlides/notesSlide31.xml" Id="R77df4aee5a6a406e"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0124e03e22914ae7" /><Relationship Type="http://schemas.openxmlformats.org/officeDocument/2006/relationships/notesSlide" Target="/ppt/notesSlides/notesSlide32.xml" Id="Ra98f1f92699d4c72"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a982e57e157d43ba" /><Relationship Type="http://schemas.openxmlformats.org/officeDocument/2006/relationships/notesSlide" Target="/ppt/notesSlides/notesSlide33.xml" Id="Red9eda5a730e4bc2"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1555ded6b5e14ea7" /><Relationship Type="http://schemas.openxmlformats.org/officeDocument/2006/relationships/notesSlide" Target="/ppt/notesSlides/notesSlide34.xml" Id="R7d4a0e7c3eb34440"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列王紀下第6章</a:t>
            </a:r>
          </a:p>
          <a:p xmlns:a="http://schemas.openxmlformats.org/drawingml/2006/main">
            <a:pPr algn="ctr">
              <a:buNone/>
            </a:pPr>
            <a:r>
              <a:rPr sz="2000">
                <a:solidFill>
                  <a:srgbClr val="FFFFFF"/>
                </a:solidFill>
                <a:latin typeface="Georgia"/>
                <a:ea typeface="Georgia"/>
                <a:cs typeface="Georgia"/>
              </a:rPr>
              <a:t>2 Kings 6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6:1  |  2 Kings 6:1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先知門徒對以利沙說：「看哪，我們同你所住的地方過於窄小，</a:t>
            </a:r>
          </a:p>
          <a:p xmlns:a="http://schemas.openxmlformats.org/drawingml/2006/main">
            <a:pPr algn="ctr">
              <a:buNone/>
            </a:pPr>
            <a:r>
              <a:rPr sz="2400">
                <a:solidFill>
                  <a:srgbClr val="FFFFFF"/>
                </a:solidFill>
                <a:latin typeface="Georgia"/>
                <a:ea typeface="Georgia"/>
                <a:cs typeface="Georgia"/>
              </a:rPr>
              <a:t>And the sons of the prophets said unto Elisha, Behold now, the place where we dwell with thee is too strait for us.</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6:2  |  2 Kings 6:2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求你容我們往約旦河去，各人從那裏取一根木料建造房屋居住。」他說：「你們去吧！」</a:t>
            </a:r>
          </a:p>
          <a:p xmlns:a="http://schemas.openxmlformats.org/drawingml/2006/main">
            <a:pPr algn="ctr">
              <a:buNone/>
            </a:pPr>
            <a:r>
              <a:rPr sz="2100">
                <a:solidFill>
                  <a:srgbClr val="FFFFFF"/>
                </a:solidFill>
                <a:latin typeface="Georgia"/>
                <a:ea typeface="Georgia"/>
                <a:cs typeface="Georgia"/>
              </a:rPr>
              <a:t>Let us go, we pray thee, unto Jordan, and take thence every man a beam, and let us make us a place there, where we may dwell. And he answered, Go ye.</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6:3  |  2 Kings 6:3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有一人說：「求你與僕人同去。」回答說：「我可以去。」</a:t>
            </a:r>
          </a:p>
          <a:p xmlns:a="http://schemas.openxmlformats.org/drawingml/2006/main">
            <a:pPr algn="ctr">
              <a:buNone/>
            </a:pPr>
            <a:r>
              <a:rPr sz="2400">
                <a:solidFill>
                  <a:srgbClr val="FFFFFF"/>
                </a:solidFill>
                <a:latin typeface="Georgia"/>
                <a:ea typeface="Georgia"/>
                <a:cs typeface="Georgia"/>
              </a:rPr>
              <a:t>And one said, Be content, I pray thee, and go with thy servants. And he answered, I will go.</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6:4  |  2 Kings 6:4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於是以利沙與他們同去。到了約旦河，就砍伐樹木。</a:t>
            </a:r>
          </a:p>
          <a:p xmlns:a="http://schemas.openxmlformats.org/drawingml/2006/main">
            <a:pPr algn="ctr">
              <a:buNone/>
            </a:pPr>
            <a:r>
              <a:rPr sz="2800">
                <a:solidFill>
                  <a:srgbClr val="FFFFFF"/>
                </a:solidFill>
                <a:latin typeface="Georgia"/>
                <a:ea typeface="Georgia"/>
                <a:cs typeface="Georgia"/>
              </a:rPr>
              <a:t>So he went with them. And when they came to Jordan, they cut down wood.</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6:5  |  2 Kings 6:5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有一人砍樹的時候，斧頭掉在水裏，他就呼叫說：「哀哉！我主啊，這斧子是借的。」</a:t>
            </a:r>
          </a:p>
          <a:p xmlns:a="http://schemas.openxmlformats.org/drawingml/2006/main">
            <a:pPr algn="ctr">
              <a:buNone/>
            </a:pPr>
            <a:r>
              <a:rPr sz="2400">
                <a:solidFill>
                  <a:srgbClr val="FFFFFF"/>
                </a:solidFill>
                <a:latin typeface="Georgia"/>
                <a:ea typeface="Georgia"/>
                <a:cs typeface="Georgia"/>
              </a:rPr>
              <a:t>But as one was felling a beam, the axe head fell into the water: and he cried, and said, Alas, master! for it was borrowed.</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6:6  |  2 Kings 6:6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神人問說：「掉在哪裏了？」他將那地方指給以利沙看。以利沙砍了一根木頭，拋在水裏，斧頭就漂上來了。</a:t>
            </a:r>
          </a:p>
          <a:p xmlns:a="http://schemas.openxmlformats.org/drawingml/2006/main">
            <a:pPr algn="ctr">
              <a:buNone/>
            </a:pPr>
            <a:r>
              <a:rPr sz="2400">
                <a:solidFill>
                  <a:srgbClr val="FFFFFF"/>
                </a:solidFill>
                <a:latin typeface="Georgia"/>
                <a:ea typeface="Georgia"/>
                <a:cs typeface="Georgia"/>
              </a:rPr>
              <a:t>And the man of God said, Where fell it? And he shewed him the place. And he cut down a stick, and cast it in thither; and the iron did swim.</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6:7  |  2 Kings 6:7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以利沙說：「拿起來吧！」那人就伸手拿起來了。</a:t>
            </a:r>
          </a:p>
          <a:p xmlns:a="http://schemas.openxmlformats.org/drawingml/2006/main">
            <a:pPr algn="ctr">
              <a:buNone/>
            </a:pPr>
            <a:r>
              <a:rPr sz="2800">
                <a:solidFill>
                  <a:srgbClr val="FFFFFF"/>
                </a:solidFill>
                <a:latin typeface="Georgia"/>
                <a:ea typeface="Georgia"/>
                <a:cs typeface="Georgia"/>
              </a:rPr>
              <a:t>Therefore said he, Take it up to thee. And he put out his hand, and took it.</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6:8  |  2 Kings 6:8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亞蘭王與以色列人爭戰，和他的臣僕商議說：「我要在某處某處安營。」</a:t>
            </a:r>
          </a:p>
          <a:p xmlns:a="http://schemas.openxmlformats.org/drawingml/2006/main">
            <a:pPr algn="ctr">
              <a:buNone/>
            </a:pPr>
            <a:r>
              <a:rPr sz="2400">
                <a:solidFill>
                  <a:srgbClr val="FFFFFF"/>
                </a:solidFill>
                <a:latin typeface="Georgia"/>
                <a:ea typeface="Georgia"/>
                <a:cs typeface="Georgia"/>
              </a:rPr>
              <a:t>Then the king of Syria warred against Israel, and took counsel with his servants, saying, In such and such a place shall be my camp.</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6:9  |  2 Kings 6:9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神人打發人去見以色列王，說：「你要謹慎，不要從某處經過，因為亞蘭人從那裏下來了。」</a:t>
            </a:r>
          </a:p>
          <a:p xmlns:a="http://schemas.openxmlformats.org/drawingml/2006/main">
            <a:pPr algn="ctr">
              <a:buNone/>
            </a:pPr>
            <a:r>
              <a:rPr sz="2400">
                <a:solidFill>
                  <a:srgbClr val="FFFFFF"/>
                </a:solidFill>
                <a:latin typeface="Georgia"/>
                <a:ea typeface="Georgia"/>
                <a:cs typeface="Georgia"/>
              </a:rPr>
              <a:t>And the man of God sent unto the king of Israel, saying, Beware that thou pass not such a place; for thither the Syrians are come down.</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6:10  |  2 Kings 6:10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以色列王差人去[窺探]神人所告訴所警戒他去的地方，就防備未受其害，不止一兩次。</a:t>
            </a:r>
          </a:p>
          <a:p xmlns:a="http://schemas.openxmlformats.org/drawingml/2006/main">
            <a:pPr algn="ctr">
              <a:buNone/>
            </a:pPr>
            <a:r>
              <a:rPr sz="2400">
                <a:solidFill>
                  <a:srgbClr val="FFFFFF"/>
                </a:solidFill>
                <a:latin typeface="Georgia"/>
                <a:ea typeface="Georgia"/>
                <a:cs typeface="Georgia"/>
              </a:rPr>
              <a:t>And the king of Israel sent to the place which the man of God told him and warned him of, and saved himself there, not once nor twice.</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6:11  |  2 Kings 6:11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亞蘭王因這事心裏驚疑，召了臣僕來，對他們說：「我們這裏有誰幫助以色列王，你們不指給我嗎？」</a:t>
            </a:r>
          </a:p>
          <a:p xmlns:a="http://schemas.openxmlformats.org/drawingml/2006/main">
            <a:pPr algn="ctr">
              <a:buNone/>
            </a:pPr>
            <a:r>
              <a:rPr sz="2100">
                <a:solidFill>
                  <a:srgbClr val="FFFFFF"/>
                </a:solidFill>
                <a:latin typeface="Georgia"/>
                <a:ea typeface="Georgia"/>
                <a:cs typeface="Georgia"/>
              </a:rPr>
              <a:t>Therefore the heart of the king of Syria was sore troubled for this thing; and he called his servants, and said unto them, Will ye not shew me which of us is for the king of Israel?</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6:12  |  2 Kings 6:12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有一個臣僕說：「我主，我王！無人幫助他，只有以色列中的先知以利沙，將王在臥房所說的話告訴以色列王了。」</a:t>
            </a:r>
          </a:p>
          <a:p xmlns:a="http://schemas.openxmlformats.org/drawingml/2006/main">
            <a:pPr algn="ctr">
              <a:buNone/>
            </a:pPr>
            <a:r>
              <a:rPr sz="2100">
                <a:solidFill>
                  <a:srgbClr val="FFFFFF"/>
                </a:solidFill>
                <a:latin typeface="Georgia"/>
                <a:ea typeface="Georgia"/>
                <a:cs typeface="Georgia"/>
              </a:rPr>
              <a:t>And one of his servants said, None, my lord, O king: but Elisha, the prophet that is in Israel, telleth the king of Israel the words that thou speakest in thy bedchamber.</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6:13  |  2 Kings 6:13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王說：「你們去探他在哪裏，我好打發人去捉拿他。」有人告訴王說：「他在多坍。」</a:t>
            </a:r>
          </a:p>
          <a:p xmlns:a="http://schemas.openxmlformats.org/drawingml/2006/main">
            <a:pPr algn="ctr">
              <a:buNone/>
            </a:pPr>
            <a:r>
              <a:rPr sz="2400">
                <a:solidFill>
                  <a:srgbClr val="FFFFFF"/>
                </a:solidFill>
                <a:latin typeface="Georgia"/>
                <a:ea typeface="Georgia"/>
                <a:cs typeface="Georgia"/>
              </a:rPr>
              <a:t>And he said, Go and spy where he is, that I may send and fetch him. And it was told him, saying, Behold, he is in Dothan.</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6:14  |  2 Kings 6:14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王就打發車馬和大軍往那裏去，夜間到了，圍困那城。</a:t>
            </a:r>
          </a:p>
          <a:p xmlns:a="http://schemas.openxmlformats.org/drawingml/2006/main">
            <a:pPr algn="ctr">
              <a:buNone/>
            </a:pPr>
            <a:r>
              <a:rPr sz="2400">
                <a:solidFill>
                  <a:srgbClr val="FFFFFF"/>
                </a:solidFill>
                <a:latin typeface="Georgia"/>
                <a:ea typeface="Georgia"/>
                <a:cs typeface="Georgia"/>
              </a:rPr>
              <a:t>Therefore sent he thither horses, and chariots, and a great host: and they came by night, and compassed the city about.</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6:15  |  2 Kings 6:15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神人的僕人清早起來出去，看見車馬軍兵圍困了城。僕人對神人說：「哀哉！我主啊，我們怎樣行才好呢？」</a:t>
            </a:r>
          </a:p>
          <a:p xmlns:a="http://schemas.openxmlformats.org/drawingml/2006/main">
            <a:pPr algn="ctr">
              <a:buNone/>
            </a:pPr>
            <a:r>
              <a:rPr sz="2100">
                <a:solidFill>
                  <a:srgbClr val="FFFFFF"/>
                </a:solidFill>
                <a:latin typeface="Georgia"/>
                <a:ea typeface="Georgia"/>
                <a:cs typeface="Georgia"/>
              </a:rPr>
              <a:t>And when the servant of the man of God was risen early, and gone forth, behold, an host compassed the city both with horses and chariots. And his servant said unto him, Alas, my master! how shall we do?</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6:16  |  2 Kings 6:16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神人說：「不要懼怕！與我們同在的比與他們同在的更多。」</a:t>
            </a:r>
          </a:p>
          <a:p xmlns:a="http://schemas.openxmlformats.org/drawingml/2006/main">
            <a:pPr algn="ctr">
              <a:buNone/>
            </a:pPr>
            <a:r>
              <a:rPr sz="2400">
                <a:solidFill>
                  <a:srgbClr val="FFFFFF"/>
                </a:solidFill>
                <a:latin typeface="Georgia"/>
                <a:ea typeface="Georgia"/>
                <a:cs typeface="Georgia"/>
              </a:rPr>
              <a:t>And he answered, Fear not: for they that be with us are more than they that be with them.</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6:17  |  2 Kings 6:17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以利沙禱告說：「耶和華啊，求你開這少年人的眼目，使他能看見。」耶和華開他的眼目，他就看見滿山有火車火馬圍繞以利沙。</a:t>
            </a:r>
          </a:p>
          <a:p xmlns:a="http://schemas.openxmlformats.org/drawingml/2006/main">
            <a:pPr algn="ctr">
              <a:buNone/>
            </a:pPr>
            <a:r>
              <a:rPr sz="1800">
                <a:solidFill>
                  <a:srgbClr val="FFFFFF"/>
                </a:solidFill>
                <a:latin typeface="Georgia"/>
                <a:ea typeface="Georgia"/>
                <a:cs typeface="Georgia"/>
              </a:rPr>
              <a:t>And Elisha prayed, and said, LORD, I pray thee, open his eyes, that he may see. And the LORD opened the eyes of the young man; and he saw: and, behold, the mountain was full of horses and chariots of fire round about Elisha.</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6:18  |  2 Kings 6:18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敵人下到以利沙那裏，以利沙禱告耶和華說：「求你使這些人的眼目昏迷。」耶和華就照以利沙的話，使他們的眼目昏迷。</a:t>
            </a:r>
          </a:p>
          <a:p xmlns:a="http://schemas.openxmlformats.org/drawingml/2006/main">
            <a:pPr algn="ctr">
              <a:buNone/>
            </a:pPr>
            <a:r>
              <a:rPr sz="2100">
                <a:solidFill>
                  <a:srgbClr val="FFFFFF"/>
                </a:solidFill>
                <a:latin typeface="Georgia"/>
                <a:ea typeface="Georgia"/>
                <a:cs typeface="Georgia"/>
              </a:rPr>
              <a:t>And when they came down to him, Elisha prayed unto the LORD, and said, Smite this people, I pray thee, with blindness. And he smote them with blindness according to the word of Elisha.</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6:19  |  2 Kings 6:19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以利沙對他們說：「這不是那道，也不是那城；你們跟我去，我必領你們到所尋找的人那裏。」於是領他們到了撒馬利亞。</a:t>
            </a:r>
          </a:p>
          <a:p xmlns:a="http://schemas.openxmlformats.org/drawingml/2006/main">
            <a:pPr algn="ctr">
              <a:buNone/>
            </a:pPr>
            <a:r>
              <a:rPr sz="2100">
                <a:solidFill>
                  <a:srgbClr val="FFFFFF"/>
                </a:solidFill>
                <a:latin typeface="Georgia"/>
                <a:ea typeface="Georgia"/>
                <a:cs typeface="Georgia"/>
              </a:rPr>
              <a:t>And Elisha said unto them, This is not the way, neither is this the city: follow me, and I will bring you to the man whom ye seek. But he led them to Samaria.</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6:20  |  2 Kings 6:20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他們進了撒馬利亞，以利沙[禱告]說：「耶和華啊，求你開這些人的眼目，使他們能看見。」耶和華開他們的眼目，他們就看見了，不料，是在撒馬利亞的城中。</a:t>
            </a:r>
          </a:p>
          <a:p xmlns:a="http://schemas.openxmlformats.org/drawingml/2006/main">
            <a:pPr algn="ctr">
              <a:buNone/>
            </a:pPr>
            <a:r>
              <a:rPr sz="2100">
                <a:solidFill>
                  <a:srgbClr val="FFFFFF"/>
                </a:solidFill>
                <a:latin typeface="Georgia"/>
                <a:ea typeface="Georgia"/>
                <a:cs typeface="Georgia"/>
              </a:rPr>
              <a:t>And it came to pass, when they were come into Samaria, that Elisha said, LORD, open the eyes of these men, that they may see. And the LORD opened their eyes, and they saw; and, behold, they were in the midst of Samaria.</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6:21  |  2 Kings 6:21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以色列王見了他們，就問以利沙說：「我父啊，我可以擊殺他們嗎？」</a:t>
            </a:r>
          </a:p>
          <a:p xmlns:a="http://schemas.openxmlformats.org/drawingml/2006/main">
            <a:pPr algn="ctr">
              <a:buNone/>
            </a:pPr>
            <a:r>
              <a:rPr sz="2400">
                <a:solidFill>
                  <a:srgbClr val="FFFFFF"/>
                </a:solidFill>
                <a:latin typeface="Georgia"/>
                <a:ea typeface="Georgia"/>
                <a:cs typeface="Georgia"/>
              </a:rPr>
              <a:t>And the king of Israel said unto Elisha, when he saw them, My father, shall I smite them? shall I smite them?</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6:22  |  2 Kings 6:22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回答說：「不可擊殺他們！就是你用刀用弓擄來的，豈可擊殺他們嗎？當在他們面前設擺飲食，使他們吃喝回到他們的主人那裏。」</a:t>
            </a:r>
          </a:p>
          <a:p xmlns:a="http://schemas.openxmlformats.org/drawingml/2006/main">
            <a:pPr algn="ctr">
              <a:buNone/>
            </a:pPr>
            <a:r>
              <a:rPr sz="2100">
                <a:solidFill>
                  <a:srgbClr val="FFFFFF"/>
                </a:solidFill>
                <a:latin typeface="Georgia"/>
                <a:ea typeface="Georgia"/>
                <a:cs typeface="Georgia"/>
              </a:rPr>
              <a:t>And he answered, Thou shalt not smite them: wouldest thou smite those whom thou hast taken captive with thy sword and with thy bow? set bread and water before them, that they may eat and drink, and go to their master.</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6:23  |  2 Kings 6:23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王就為他們預備了許多食物；他們吃喝完了，打發他們回到他們主人那裏。從此，亞蘭軍不再犯以色列境了。</a:t>
            </a:r>
          </a:p>
          <a:p xmlns:a="http://schemas.openxmlformats.org/drawingml/2006/main">
            <a:pPr algn="ctr">
              <a:buNone/>
            </a:pPr>
            <a:r>
              <a:rPr sz="2100">
                <a:solidFill>
                  <a:srgbClr val="FFFFFF"/>
                </a:solidFill>
                <a:latin typeface="Georgia"/>
                <a:ea typeface="Georgia"/>
                <a:cs typeface="Georgia"/>
              </a:rPr>
              <a:t>And he prepared great provision for them: and when they had eaten and drunk, he sent them away, and they went to their master. So the bands of Syria came no more into the land of Israel.</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6:24  |  2 Kings 6:24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此後，亞蘭王便‧哈達聚集他的全軍，上來圍困撒馬利亞。</a:t>
            </a:r>
          </a:p>
          <a:p xmlns:a="http://schemas.openxmlformats.org/drawingml/2006/main">
            <a:pPr algn="ctr">
              <a:buNone/>
            </a:pPr>
            <a:r>
              <a:rPr sz="2400">
                <a:solidFill>
                  <a:srgbClr val="FFFFFF"/>
                </a:solidFill>
                <a:latin typeface="Georgia"/>
                <a:ea typeface="Georgia"/>
                <a:cs typeface="Georgia"/>
              </a:rPr>
              <a:t>And it came to pass after this, that Ben-hadad king of Syria gathered all his host, and went up, and besieged Samaria.</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6:25  |  2 Kings 6:25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於是撒馬利亞被圍困，有饑荒，甚至一個驢頭值銀八十[舍客勒]，二升鴿子糞值銀五[舍客勒]。</a:t>
            </a:r>
          </a:p>
          <a:p xmlns:a="http://schemas.openxmlformats.org/drawingml/2006/main">
            <a:pPr algn="ctr">
              <a:buNone/>
            </a:pPr>
            <a:r>
              <a:rPr sz="2100">
                <a:solidFill>
                  <a:srgbClr val="FFFFFF"/>
                </a:solidFill>
                <a:latin typeface="Georgia"/>
                <a:ea typeface="Georgia"/>
                <a:cs typeface="Georgia"/>
              </a:rPr>
              <a:t>And there was a great famine in Samaria: and, behold, they besieged it, until an ass’s head was sold for fourscore pieces of silver, and the fourth part of a cab of dove’s dung for five pieces of silver.</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6:26  |  2 Kings 6:26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一日，以色列王在城上經過，有一個婦人向他呼叫說：「我主，我王啊！求你幫助。」</a:t>
            </a:r>
          </a:p>
          <a:p xmlns:a="http://schemas.openxmlformats.org/drawingml/2006/main">
            <a:pPr algn="ctr">
              <a:buNone/>
            </a:pPr>
            <a:r>
              <a:rPr sz="2400">
                <a:solidFill>
                  <a:srgbClr val="FFFFFF"/>
                </a:solidFill>
                <a:latin typeface="Georgia"/>
                <a:ea typeface="Georgia"/>
                <a:cs typeface="Georgia"/>
              </a:rPr>
              <a:t>And as the king of Israel was passing by upon the wall, there cried a woman unto him, saying, Help, my lord, O king.</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6:27  |  2 Kings 6:27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王說：「耶和華不幫助你，我從何處幫助你？是從禾場，是從酒醡呢？」</a:t>
            </a:r>
          </a:p>
          <a:p xmlns:a="http://schemas.openxmlformats.org/drawingml/2006/main">
            <a:pPr algn="ctr">
              <a:buNone/>
            </a:pPr>
            <a:r>
              <a:rPr sz="2400">
                <a:solidFill>
                  <a:srgbClr val="FFFFFF"/>
                </a:solidFill>
                <a:latin typeface="Georgia"/>
                <a:ea typeface="Georgia"/>
                <a:cs typeface="Georgia"/>
              </a:rPr>
              <a:t>And he said, If the LORD do not help thee, whence shall I help thee? out of the barnfloor, or out of the winepress?</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6:28  |  2 Kings 6:28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王問婦人說：「你有甚麼苦處？」她回答說：「這婦人對我說：『將你的兒子取來，我們今日可以吃，明日可以吃我的兒子。』</a:t>
            </a:r>
          </a:p>
          <a:p xmlns:a="http://schemas.openxmlformats.org/drawingml/2006/main">
            <a:pPr algn="ctr">
              <a:buNone/>
            </a:pPr>
            <a:r>
              <a:rPr sz="2100">
                <a:solidFill>
                  <a:srgbClr val="FFFFFF"/>
                </a:solidFill>
                <a:latin typeface="Georgia"/>
                <a:ea typeface="Georgia"/>
                <a:cs typeface="Georgia"/>
              </a:rPr>
              <a:t>And the king said unto her, What aileth thee? And she answered, This woman said unto me, Give thy son, that we may eat him to day, and we will eat my son to morrow.</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6:29  |  2 Kings 6:29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我們就煮了我的兒子吃了。次日我對她說：『要將你的兒子取來，我們可以吃。』她卻將她的兒子藏起來了。」</a:t>
            </a:r>
          </a:p>
          <a:p xmlns:a="http://schemas.openxmlformats.org/drawingml/2006/main">
            <a:pPr algn="ctr">
              <a:buNone/>
            </a:pPr>
            <a:r>
              <a:rPr sz="2400">
                <a:solidFill>
                  <a:srgbClr val="FFFFFF"/>
                </a:solidFill>
                <a:latin typeface="Georgia"/>
                <a:ea typeface="Georgia"/>
                <a:cs typeface="Georgia"/>
              </a:rPr>
              <a:t>So we boiled my son, and did eat him: and I said unto her on the next day, Give thy son, that we may eat him: and she hath hid her son.</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6:30  |  2 Kings 6:30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王聽見婦人的話，就撕裂衣服；（王在城上經過）百姓看見王貼身穿着麻衣。</a:t>
            </a:r>
          </a:p>
          <a:p xmlns:a="http://schemas.openxmlformats.org/drawingml/2006/main">
            <a:pPr algn="ctr">
              <a:buNone/>
            </a:pPr>
            <a:r>
              <a:rPr sz="2100">
                <a:solidFill>
                  <a:srgbClr val="FFFFFF"/>
                </a:solidFill>
                <a:latin typeface="Georgia"/>
                <a:ea typeface="Georgia"/>
                <a:cs typeface="Georgia"/>
              </a:rPr>
              <a:t>And it came to pass, when the king heard the words of the woman, that he rent his clothes; and he passed by upon the wall, and the people looked, and, behold, he had sackcloth within upon his flesh.</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6:31  |  2 Kings 6:31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王說：「我今日若容沙法的兒子以利沙的頭仍在他項上，願神重重地降罰與我！」</a:t>
            </a:r>
          </a:p>
          <a:p xmlns:a="http://schemas.openxmlformats.org/drawingml/2006/main">
            <a:pPr algn="ctr">
              <a:buNone/>
            </a:pPr>
            <a:r>
              <a:rPr sz="2400">
                <a:solidFill>
                  <a:srgbClr val="FFFFFF"/>
                </a:solidFill>
                <a:latin typeface="Georgia"/>
                <a:ea typeface="Georgia"/>
                <a:cs typeface="Georgia"/>
              </a:rPr>
              <a:t>Then he said, God do so and more also to me, if the head of Elisha the son of Shaphat shall stand on him this day.</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6:32  |  2 Kings 6:32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那時，以利沙正坐在家中，長老也與他同坐。[王]打發一個伺候他的人去；他還沒有到，以利沙對長老說：「你們看這兇手之子，打發人來斬我的頭；你們看着使者來到，就關上門，用門將他推出去。在他後頭不是有他主人腳步的響聲嗎？」</a:t>
            </a:r>
          </a:p>
          <a:p xmlns:a="http://schemas.openxmlformats.org/drawingml/2006/main">
            <a:pPr algn="ctr">
              <a:buNone/>
            </a:pPr>
            <a:r>
              <a:rPr sz="1800">
                <a:solidFill>
                  <a:srgbClr val="FFFFFF"/>
                </a:solidFill>
                <a:latin typeface="Georgia"/>
                <a:ea typeface="Georgia"/>
                <a:cs typeface="Georgia"/>
              </a:rPr>
              <a:t>But Elisha sat in his house, and the elders sat with him; and the king sent a man from before him: but ere the messenger came to him, he said to the elders, See ye how this son of a murderer hath sent to take away mine head? look, when the messenger cometh, shut the door, and hold him fast at the door: is not the sound of his master’s feet behind him?</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6:33  |  2 Kings 6:33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正說話的時候，使者來到，[王也到了]，說：「這災禍是從耶和華那裏來的，我何必再仰望耶和華呢？」</a:t>
            </a:r>
          </a:p>
          <a:p xmlns:a="http://schemas.openxmlformats.org/drawingml/2006/main">
            <a:pPr algn="ctr">
              <a:buNone/>
            </a:pPr>
            <a:r>
              <a:rPr sz="2100">
                <a:solidFill>
                  <a:srgbClr val="FFFFFF"/>
                </a:solidFill>
                <a:latin typeface="Georgia"/>
                <a:ea typeface="Georgia"/>
                <a:cs typeface="Georgia"/>
              </a:rPr>
              <a:t>And while he yet talked with them, behold, the messenger came down unto him: and he said, Behold, this evil is of the LORD; what should I wait for the LORD any longer?</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2026-08-30T04:12:55.8030000Z</dcterms:created>
  <dcterms:modified xsi:type="dcterms:W3CDTF">2026-08-30T04:12:55.8030000Z</dcterms:modified>
</coreProperties>
</file>