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aa96ae70654d4c" /><Relationship Type="http://schemas.openxmlformats.org/officeDocument/2006/relationships/extended-properties" Target="/docProps/app.xml" Id="R9b78adff2b21411d" /><Relationship Type="http://schemas.openxmlformats.org/officeDocument/2006/relationships/officeDocument" Target="/ppt/presentation.xml" Id="Rb71669743bc64724" /></Relationships>
</file>

<file path=ppt/presentation.xml><?xml version="1.0" encoding="utf-8"?>
<p:presentation xmlns:p="http://schemas.openxmlformats.org/presentationml/2006/main">
  <p:sldMasterIdLst>
    <p:sldMasterId xmlns:r="http://schemas.openxmlformats.org/officeDocument/2006/relationships" id="2147483648" r:id="R2c9751b713624d5f"/>
  </p:sldMasterIdLst>
  <p:notesMasterIdLst>
    <p:notesMasterId xmlns:r="http://schemas.openxmlformats.org/officeDocument/2006/relationships" r:id="R75635e1ea4474788"/>
  </p:notesMasterIdLst>
  <p:sldIdLst>
    <p:sldId xmlns:r="http://schemas.openxmlformats.org/officeDocument/2006/relationships" id="256" r:id="R28b942d50c5e48d1"/>
    <p:sldId xmlns:r="http://schemas.openxmlformats.org/officeDocument/2006/relationships" id="257" r:id="Rcfd9bc877a3c46fd"/>
    <p:sldId xmlns:r="http://schemas.openxmlformats.org/officeDocument/2006/relationships" id="258" r:id="R08e4d0c725f64b3b"/>
    <p:sldId xmlns:r="http://schemas.openxmlformats.org/officeDocument/2006/relationships" id="259" r:id="R4554a84c428449b0"/>
    <p:sldId xmlns:r="http://schemas.openxmlformats.org/officeDocument/2006/relationships" id="260" r:id="Rf6576b7699414953"/>
    <p:sldId xmlns:r="http://schemas.openxmlformats.org/officeDocument/2006/relationships" id="261" r:id="R2d5d164d49ab4a99"/>
    <p:sldId xmlns:r="http://schemas.openxmlformats.org/officeDocument/2006/relationships" id="262" r:id="R86e0a7540ccc4541"/>
    <p:sldId xmlns:r="http://schemas.openxmlformats.org/officeDocument/2006/relationships" id="263" r:id="Rdccd304bc3bd41de"/>
    <p:sldId xmlns:r="http://schemas.openxmlformats.org/officeDocument/2006/relationships" id="264" r:id="R487fb301f90e4811"/>
    <p:sldId xmlns:r="http://schemas.openxmlformats.org/officeDocument/2006/relationships" id="265" r:id="R0dde296a391a4b02"/>
    <p:sldId xmlns:r="http://schemas.openxmlformats.org/officeDocument/2006/relationships" id="266" r:id="R7bc69c8cd20b4c12"/>
    <p:sldId xmlns:r="http://schemas.openxmlformats.org/officeDocument/2006/relationships" id="267" r:id="R5e02241f7dd4450d"/>
    <p:sldId xmlns:r="http://schemas.openxmlformats.org/officeDocument/2006/relationships" id="268" r:id="Rc32149db43eb4534"/>
    <p:sldId xmlns:r="http://schemas.openxmlformats.org/officeDocument/2006/relationships" id="269" r:id="R1c8b7f3baeb041b6"/>
    <p:sldId xmlns:r="http://schemas.openxmlformats.org/officeDocument/2006/relationships" id="270" r:id="Rf13563a038d4468e"/>
    <p:sldId xmlns:r="http://schemas.openxmlformats.org/officeDocument/2006/relationships" id="271" r:id="R6fb0ca5ccd004d49"/>
    <p:sldId xmlns:r="http://schemas.openxmlformats.org/officeDocument/2006/relationships" id="272" r:id="Rebd9cd8e258a4b76"/>
    <p:sldId xmlns:r="http://schemas.openxmlformats.org/officeDocument/2006/relationships" id="273" r:id="R7e4e0844998441a2"/>
    <p:sldId xmlns:r="http://schemas.openxmlformats.org/officeDocument/2006/relationships" id="274" r:id="R3c831e269aa2449d"/>
    <p:sldId xmlns:r="http://schemas.openxmlformats.org/officeDocument/2006/relationships" id="275" r:id="R0915037239794777"/>
    <p:sldId xmlns:r="http://schemas.openxmlformats.org/officeDocument/2006/relationships" id="276" r:id="R27ba9b80cb33415e"/>
    <p:sldId xmlns:r="http://schemas.openxmlformats.org/officeDocument/2006/relationships" id="277" r:id="Rba7804ce226643b0"/>
    <p:sldId xmlns:r="http://schemas.openxmlformats.org/officeDocument/2006/relationships" id="278" r:id="R21a58ef98d0c4448"/>
    <p:sldId xmlns:r="http://schemas.openxmlformats.org/officeDocument/2006/relationships" id="279" r:id="R0e7b9e54b0704002"/>
    <p:sldId xmlns:r="http://schemas.openxmlformats.org/officeDocument/2006/relationships" id="280" r:id="Rda886da8775a48af"/>
    <p:sldId xmlns:r="http://schemas.openxmlformats.org/officeDocument/2006/relationships" id="281" r:id="Rf1e64167886d458d"/>
    <p:sldId xmlns:r="http://schemas.openxmlformats.org/officeDocument/2006/relationships" id="282" r:id="R57bc6bef891f464c"/>
    <p:sldId xmlns:r="http://schemas.openxmlformats.org/officeDocument/2006/relationships" id="283" r:id="Rd06df32f9e1141c0"/>
    <p:sldId xmlns:r="http://schemas.openxmlformats.org/officeDocument/2006/relationships" id="284" r:id="Rba01464001cc4178"/>
    <p:sldId xmlns:r="http://schemas.openxmlformats.org/officeDocument/2006/relationships" id="285" r:id="R2ad702de03a143f7"/>
    <p:sldId xmlns:r="http://schemas.openxmlformats.org/officeDocument/2006/relationships" id="286" r:id="Rfa6923787e55430b"/>
    <p:sldId xmlns:r="http://schemas.openxmlformats.org/officeDocument/2006/relationships" id="287" r:id="R985cdcfe90684916"/>
    <p:sldId xmlns:r="http://schemas.openxmlformats.org/officeDocument/2006/relationships" id="288" r:id="Rf355742f70f44ad6"/>
    <p:sldId xmlns:r="http://schemas.openxmlformats.org/officeDocument/2006/relationships" id="289" r:id="R5caa5b6f2c6f487c"/>
    <p:sldId xmlns:r="http://schemas.openxmlformats.org/officeDocument/2006/relationships" id="290" r:id="R15fd45497c71426c"/>
    <p:sldId xmlns:r="http://schemas.openxmlformats.org/officeDocument/2006/relationships" id="291" r:id="R2907c7173b024330"/>
    <p:sldId xmlns:r="http://schemas.openxmlformats.org/officeDocument/2006/relationships" id="292" r:id="Rff0e862153a24ef8"/>
    <p:sldId xmlns:r="http://schemas.openxmlformats.org/officeDocument/2006/relationships" id="293" r:id="R71f4b1b32ada4b5a"/>
    <p:sldId xmlns:r="http://schemas.openxmlformats.org/officeDocument/2006/relationships" id="294" r:id="Raf1e278752d541ab"/>
    <p:sldId xmlns:r="http://schemas.openxmlformats.org/officeDocument/2006/relationships" id="295" r:id="R81d5ffcceb314f3c"/>
    <p:sldId xmlns:r="http://schemas.openxmlformats.org/officeDocument/2006/relationships" id="296" r:id="R928a64ab7f7341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3c217e38a342a4" /><Relationship Type="http://schemas.openxmlformats.org/officeDocument/2006/relationships/slideMaster" Target="/ppt/slideMasters/slideMaster1.xml" Id="R2c9751b713624d5f" /><Relationship Type="http://schemas.openxmlformats.org/officeDocument/2006/relationships/notesMaster" Target="/ppt/notesMasters/notesMaster1.xml" Id="R75635e1ea4474788" /><Relationship Type="http://schemas.openxmlformats.org/officeDocument/2006/relationships/presProps" Target="/ppt/presProps.xml" Id="Rf34e28f6fd3a4721" /><Relationship Type="http://schemas.openxmlformats.org/officeDocument/2006/relationships/tableStyles" Target="/ppt/tableStyles.xml" Id="Rd73d9c2235554e66" /><Relationship Type="http://schemas.openxmlformats.org/officeDocument/2006/relationships/slide" Target="/ppt/slides/slide1.xml" Id="R28b942d50c5e48d1" /><Relationship Type="http://schemas.openxmlformats.org/officeDocument/2006/relationships/slide" Target="/ppt/slides/slide2.xml" Id="Rcfd9bc877a3c46fd" /><Relationship Type="http://schemas.openxmlformats.org/officeDocument/2006/relationships/slide" Target="/ppt/slides/slide3.xml" Id="R08e4d0c725f64b3b" /><Relationship Type="http://schemas.openxmlformats.org/officeDocument/2006/relationships/slide" Target="/ppt/slides/slide4.xml" Id="R4554a84c428449b0" /><Relationship Type="http://schemas.openxmlformats.org/officeDocument/2006/relationships/slide" Target="/ppt/slides/slide5.xml" Id="Rf6576b7699414953" /><Relationship Type="http://schemas.openxmlformats.org/officeDocument/2006/relationships/slide" Target="/ppt/slides/slide6.xml" Id="R2d5d164d49ab4a99" /><Relationship Type="http://schemas.openxmlformats.org/officeDocument/2006/relationships/slide" Target="/ppt/slides/slide7.xml" Id="R86e0a7540ccc4541" /><Relationship Type="http://schemas.openxmlformats.org/officeDocument/2006/relationships/slide" Target="/ppt/slides/slide8.xml" Id="Rdccd304bc3bd41de" /><Relationship Type="http://schemas.openxmlformats.org/officeDocument/2006/relationships/slide" Target="/ppt/slides/slide9.xml" Id="R487fb301f90e4811" /><Relationship Type="http://schemas.openxmlformats.org/officeDocument/2006/relationships/slide" Target="/ppt/slides/slide10.xml" Id="R0dde296a391a4b02" /><Relationship Type="http://schemas.openxmlformats.org/officeDocument/2006/relationships/slide" Target="/ppt/slides/slide11.xml" Id="R7bc69c8cd20b4c12" /><Relationship Type="http://schemas.openxmlformats.org/officeDocument/2006/relationships/slide" Target="/ppt/slides/slide12.xml" Id="R5e02241f7dd4450d" /><Relationship Type="http://schemas.openxmlformats.org/officeDocument/2006/relationships/slide" Target="/ppt/slides/slide13.xml" Id="Rc32149db43eb4534" /><Relationship Type="http://schemas.openxmlformats.org/officeDocument/2006/relationships/slide" Target="/ppt/slides/slide14.xml" Id="R1c8b7f3baeb041b6" /><Relationship Type="http://schemas.openxmlformats.org/officeDocument/2006/relationships/slide" Target="/ppt/slides/slide15.xml" Id="Rf13563a038d4468e" /><Relationship Type="http://schemas.openxmlformats.org/officeDocument/2006/relationships/slide" Target="/ppt/slides/slide16.xml" Id="R6fb0ca5ccd004d49" /><Relationship Type="http://schemas.openxmlformats.org/officeDocument/2006/relationships/slide" Target="/ppt/slides/slide17.xml" Id="Rebd9cd8e258a4b76" /><Relationship Type="http://schemas.openxmlformats.org/officeDocument/2006/relationships/slide" Target="/ppt/slides/slide18.xml" Id="R7e4e0844998441a2" /><Relationship Type="http://schemas.openxmlformats.org/officeDocument/2006/relationships/slide" Target="/ppt/slides/slide19.xml" Id="R3c831e269aa2449d" /><Relationship Type="http://schemas.openxmlformats.org/officeDocument/2006/relationships/slide" Target="/ppt/slides/slide20.xml" Id="R0915037239794777" /><Relationship Type="http://schemas.openxmlformats.org/officeDocument/2006/relationships/slide" Target="/ppt/slides/slide21.xml" Id="R27ba9b80cb33415e" /><Relationship Type="http://schemas.openxmlformats.org/officeDocument/2006/relationships/slide" Target="/ppt/slides/slide22.xml" Id="Rba7804ce226643b0" /><Relationship Type="http://schemas.openxmlformats.org/officeDocument/2006/relationships/slide" Target="/ppt/slides/slide23.xml" Id="R21a58ef98d0c4448" /><Relationship Type="http://schemas.openxmlformats.org/officeDocument/2006/relationships/slide" Target="/ppt/slides/slide24.xml" Id="R0e7b9e54b0704002" /><Relationship Type="http://schemas.openxmlformats.org/officeDocument/2006/relationships/slide" Target="/ppt/slides/slide25.xml" Id="Rda886da8775a48af" /><Relationship Type="http://schemas.openxmlformats.org/officeDocument/2006/relationships/slide" Target="/ppt/slides/slide26.xml" Id="Rf1e64167886d458d" /><Relationship Type="http://schemas.openxmlformats.org/officeDocument/2006/relationships/slide" Target="/ppt/slides/slide27.xml" Id="R57bc6bef891f464c" /><Relationship Type="http://schemas.openxmlformats.org/officeDocument/2006/relationships/slide" Target="/ppt/slides/slide28.xml" Id="Rd06df32f9e1141c0" /><Relationship Type="http://schemas.openxmlformats.org/officeDocument/2006/relationships/slide" Target="/ppt/slides/slide29.xml" Id="Rba01464001cc4178" /><Relationship Type="http://schemas.openxmlformats.org/officeDocument/2006/relationships/slide" Target="/ppt/slides/slide30.xml" Id="R2ad702de03a143f7" /><Relationship Type="http://schemas.openxmlformats.org/officeDocument/2006/relationships/slide" Target="/ppt/slides/slide31.xml" Id="Rfa6923787e55430b" /><Relationship Type="http://schemas.openxmlformats.org/officeDocument/2006/relationships/slide" Target="/ppt/slides/slide32.xml" Id="R985cdcfe90684916" /><Relationship Type="http://schemas.openxmlformats.org/officeDocument/2006/relationships/slide" Target="/ppt/slides/slide33.xml" Id="Rf355742f70f44ad6" /><Relationship Type="http://schemas.openxmlformats.org/officeDocument/2006/relationships/slide" Target="/ppt/slides/slide34.xml" Id="R5caa5b6f2c6f487c" /><Relationship Type="http://schemas.openxmlformats.org/officeDocument/2006/relationships/slide" Target="/ppt/slides/slide35.xml" Id="R15fd45497c71426c" /><Relationship Type="http://schemas.openxmlformats.org/officeDocument/2006/relationships/slide" Target="/ppt/slides/slide36.xml" Id="R2907c7173b024330" /><Relationship Type="http://schemas.openxmlformats.org/officeDocument/2006/relationships/slide" Target="/ppt/slides/slide37.xml" Id="Rff0e862153a24ef8" /><Relationship Type="http://schemas.openxmlformats.org/officeDocument/2006/relationships/slide" Target="/ppt/slides/slide38.xml" Id="R71f4b1b32ada4b5a" /><Relationship Type="http://schemas.openxmlformats.org/officeDocument/2006/relationships/slide" Target="/ppt/slides/slide39.xml" Id="Raf1e278752d541ab" /><Relationship Type="http://schemas.openxmlformats.org/officeDocument/2006/relationships/slide" Target="/ppt/slides/slide40.xml" Id="R81d5ffcceb314f3c" /><Relationship Type="http://schemas.openxmlformats.org/officeDocument/2006/relationships/slide" Target="/ppt/slides/slide41.xml" Id="R928a64ab7f7341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5ea76911dc543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90b2375ee34365" /><Relationship Type="http://schemas.openxmlformats.org/officeDocument/2006/relationships/notesMaster" Target="/ppt/notesMasters/notesMaster1.xml" Id="R61204057f47248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e87ed4cc154d98" /><Relationship Type="http://schemas.openxmlformats.org/officeDocument/2006/relationships/notesMaster" Target="/ppt/notesMasters/notesMaster1.xml" Id="R30c27e377a674b8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5d3053e77e4b45" /><Relationship Type="http://schemas.openxmlformats.org/officeDocument/2006/relationships/notesMaster" Target="/ppt/notesMasters/notesMaster1.xml" Id="R8e4c198c385c4d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b2155239a14641" /><Relationship Type="http://schemas.openxmlformats.org/officeDocument/2006/relationships/notesMaster" Target="/ppt/notesMasters/notesMaster1.xml" Id="Rfa37522b490d4a0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33ecc937e242c3" /><Relationship Type="http://schemas.openxmlformats.org/officeDocument/2006/relationships/notesMaster" Target="/ppt/notesMasters/notesMaster1.xml" Id="Rcc2c88c0587041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ff590ac2f44549" /><Relationship Type="http://schemas.openxmlformats.org/officeDocument/2006/relationships/notesMaster" Target="/ppt/notesMasters/notesMaster1.xml" Id="R1a3c5252ebfd4377"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853eaae045498b" /><Relationship Type="http://schemas.openxmlformats.org/officeDocument/2006/relationships/notesMaster" Target="/ppt/notesMasters/notesMaster1.xml" Id="Rb0643e524c3c44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7e081a91ac494c" /><Relationship Type="http://schemas.openxmlformats.org/officeDocument/2006/relationships/notesMaster" Target="/ppt/notesMasters/notesMaster1.xml" Id="Rddfd5cc4068c4733" /></Relationships>
</file>

<file path=ppt/notesSlides/_rels/notesSlide9.xml.rels>&#65279;<?xml version="1.0" encoding="utf-8"?><Relationships xmlns="http://schemas.openxmlformats.org/package/2006/relationships"><Relationship Type="http://schemas.openxmlformats.org/officeDocument/2006/relationships/slide" Target="/ppt/slides/slide9.xml" Id="R4c373ae9fd29464c" /><Relationship Type="http://schemas.openxmlformats.org/officeDocument/2006/relationships/notesMaster" Target="/ppt/notesMasters/notesMaster1.xml" Id="R31bf3344ff584d4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a38172a29d49cd" /><Relationship Type="http://schemas.openxmlformats.org/officeDocument/2006/relationships/notesMaster" Target="/ppt/notesMasters/notesMaster1.xml" Id="Rf0052ac4c99145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34c95ed0c904c37" /><Relationship Type="http://schemas.openxmlformats.org/officeDocument/2006/relationships/notesMaster" Target="/ppt/notesMasters/notesMaster1.xml" Id="R4123f0c13b9f417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bb7af8b27d14577" /><Relationship Type="http://schemas.openxmlformats.org/officeDocument/2006/relationships/notesMaster" Target="/ppt/notesMasters/notesMaster1.xml" Id="Re94475b650d443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9dff68d0124a4f" /><Relationship Type="http://schemas.openxmlformats.org/officeDocument/2006/relationships/notesMaster" Target="/ppt/notesMasters/notesMaster1.xml" Id="Rab51eadd26f047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95fdc3268042fa" /><Relationship Type="http://schemas.openxmlformats.org/officeDocument/2006/relationships/notesMaster" Target="/ppt/notesMasters/notesMaster1.xml" Id="R59260929568144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1c3588aa6b34309" /><Relationship Type="http://schemas.openxmlformats.org/officeDocument/2006/relationships/notesMaster" Target="/ppt/notesMasters/notesMaster1.xml" Id="R2cff880300eb4f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7b8b6ec6beb4c5a" /><Relationship Type="http://schemas.openxmlformats.org/officeDocument/2006/relationships/notesMaster" Target="/ppt/notesMasters/notesMaster1.xml" Id="R60e68686ae264c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b39404b4f164e67" /><Relationship Type="http://schemas.openxmlformats.org/officeDocument/2006/relationships/notesMaster" Target="/ppt/notesMasters/notesMaster1.xml" Id="R73c89316c5344b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b5a7667e23941cb" /><Relationship Type="http://schemas.openxmlformats.org/officeDocument/2006/relationships/notesMaster" Target="/ppt/notesMasters/notesMaster1.xml" Id="R6c51fc72abd24cb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a1dbb3ee22b4696" /><Relationship Type="http://schemas.openxmlformats.org/officeDocument/2006/relationships/notesMaster" Target="/ppt/notesMasters/notesMaster1.xml" Id="R4b7e36728f43468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68149598e6c4269" /><Relationship Type="http://schemas.openxmlformats.org/officeDocument/2006/relationships/notesMaster" Target="/ppt/notesMasters/notesMaster1.xml" Id="R5e2f969ff765411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d8bb4ed02b842dc" /><Relationship Type="http://schemas.openxmlformats.org/officeDocument/2006/relationships/notesMaster" Target="/ppt/notesMasters/notesMaster1.xml" Id="R1badf28e75b641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fd9c0c3f8714bca" /><Relationship Type="http://schemas.openxmlformats.org/officeDocument/2006/relationships/notesMaster" Target="/ppt/notesMasters/notesMaster1.xml" Id="R27b98d3c7bc2407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12d4bcddb2477d" /><Relationship Type="http://schemas.openxmlformats.org/officeDocument/2006/relationships/notesMaster" Target="/ppt/notesMasters/notesMaster1.xml" Id="R6d61d479ce8444e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278fb6f988d4ad3" /><Relationship Type="http://schemas.openxmlformats.org/officeDocument/2006/relationships/notesMaster" Target="/ppt/notesMasters/notesMaster1.xml" Id="R96463c25eb7d42e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ccc5fcecb2d421e" /><Relationship Type="http://schemas.openxmlformats.org/officeDocument/2006/relationships/notesMaster" Target="/ppt/notesMasters/notesMaster1.xml" Id="R2bfdabe9d88a49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da6e8ee92c5460b" /><Relationship Type="http://schemas.openxmlformats.org/officeDocument/2006/relationships/notesMaster" Target="/ppt/notesMasters/notesMaster1.xml" Id="R8d8c598db2e646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ccbac8d2acd4e0b" /><Relationship Type="http://schemas.openxmlformats.org/officeDocument/2006/relationships/notesMaster" Target="/ppt/notesMasters/notesMaster1.xml" Id="Re6b4914044e649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22c612c39e7457b" /><Relationship Type="http://schemas.openxmlformats.org/officeDocument/2006/relationships/notesMaster" Target="/ppt/notesMasters/notesMaster1.xml" Id="R062761fa7cad421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43a996c1d624121" /><Relationship Type="http://schemas.openxmlformats.org/officeDocument/2006/relationships/notesMaster" Target="/ppt/notesMasters/notesMaster1.xml" Id="R549caa0b983043d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76dea97dd9f4098" /><Relationship Type="http://schemas.openxmlformats.org/officeDocument/2006/relationships/notesMaster" Target="/ppt/notesMasters/notesMaster1.xml" Id="R3c6d19fd93794ff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42484fa92574dd7" /><Relationship Type="http://schemas.openxmlformats.org/officeDocument/2006/relationships/notesMaster" Target="/ppt/notesMasters/notesMaster1.xml" Id="Ra7a5076fb0cd4ab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01833c2339d42e5" /><Relationship Type="http://schemas.openxmlformats.org/officeDocument/2006/relationships/notesMaster" Target="/ppt/notesMasters/notesMaster1.xml" Id="Re1a93173c4cb4b5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1e4934c1bf84244" /><Relationship Type="http://schemas.openxmlformats.org/officeDocument/2006/relationships/notesMaster" Target="/ppt/notesMasters/notesMaster1.xml" Id="R57389e5ed78e46a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4c9f0bd995c4a25" /><Relationship Type="http://schemas.openxmlformats.org/officeDocument/2006/relationships/notesMaster" Target="/ppt/notesMasters/notesMaster1.xml" Id="R3d7539090f64411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94c093672e942e3" /><Relationship Type="http://schemas.openxmlformats.org/officeDocument/2006/relationships/notesMaster" Target="/ppt/notesMasters/notesMaster1.xml" Id="R50233b51ba25451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185fab263dd40de" /><Relationship Type="http://schemas.openxmlformats.org/officeDocument/2006/relationships/notesMaster" Target="/ppt/notesMasters/notesMaster1.xml" Id="R85a4afbd6a594c9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15ec674bcea4141" /><Relationship Type="http://schemas.openxmlformats.org/officeDocument/2006/relationships/notesMaster" Target="/ppt/notesMasters/notesMaster1.xml" Id="R8e2eee45b8594a5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7ad5a0cf9914cc4" /><Relationship Type="http://schemas.openxmlformats.org/officeDocument/2006/relationships/notesMaster" Target="/ppt/notesMasters/notesMaster1.xml" Id="R4154002d4e6f4ee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b9fb60777134d27" /><Relationship Type="http://schemas.openxmlformats.org/officeDocument/2006/relationships/notesMaster" Target="/ppt/notesMasters/notesMaster1.xml" Id="R76e8063fe7364b6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f0b975d79214e5d" /><Relationship Type="http://schemas.openxmlformats.org/officeDocument/2006/relationships/notesMaster" Target="/ppt/notesMasters/notesMaster1.xml" Id="R611a3bcf43154a2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3df05e48a1e4254" /><Relationship Type="http://schemas.openxmlformats.org/officeDocument/2006/relationships/notesMaster" Target="/ppt/notesMasters/notesMaster1.xml" Id="R4a168f1f23d649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abe82f295f4d8b" /><Relationship Type="http://schemas.openxmlformats.org/officeDocument/2006/relationships/image" Target="/ppt/media/image.png" Id="R683fe04f3db942fb" /><Relationship Type="http://schemas.openxmlformats.org/officeDocument/2006/relationships/image" Target="/ppt/media/image2.png" Id="Rc41ed6c897fb48ae" /><Relationship Type="http://schemas.openxmlformats.org/officeDocument/2006/relationships/image" Target="/ppt/media/image.jpeg" Id="R6fb53d8a80fc43f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f4203ccc2f4415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83fe04f3db942f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1ed6c897fb48a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b53d8a80fc43f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bed2790a424569" /><Relationship Type="http://schemas.openxmlformats.org/officeDocument/2006/relationships/slideLayout" Target="/ppt/slideLayouts/slideLayout1.xml" Id="Rad4e8c85d61d4645" /><Relationship Type="http://schemas.openxmlformats.org/officeDocument/2006/relationships/slideLayout" Target="/ppt/slideLayouts/slideLayout2.xml" Id="Rcf66f81f4757437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d4e8c85d61d4645"/>
    <p:sldLayoutId xmlns:r="http://schemas.openxmlformats.org/officeDocument/2006/relationships" id="2147483650" r:id="Rcf66f81f4757437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3749de6bf454790" /><Relationship Type="http://schemas.openxmlformats.org/officeDocument/2006/relationships/notesSlide" Target="/ppt/notesSlides/notesSlide1.xml" Id="R7ba0b934fcf6477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a3f5cb6af5246d0" /><Relationship Type="http://schemas.openxmlformats.org/officeDocument/2006/relationships/notesSlide" Target="/ppt/notesSlides/notesSlide2.xml" Id="R82290e1d8f3447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325f4498fd74d25" /><Relationship Type="http://schemas.openxmlformats.org/officeDocument/2006/relationships/notesSlide" Target="/ppt/notesSlides/notesSlide3.xml" Id="R8750cfe7d76144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89b6ff2d4c24213" /><Relationship Type="http://schemas.openxmlformats.org/officeDocument/2006/relationships/notesSlide" Target="/ppt/notesSlides/notesSlide4.xml" Id="R8e866a9c242349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c33a5a82e564597" /><Relationship Type="http://schemas.openxmlformats.org/officeDocument/2006/relationships/notesSlide" Target="/ppt/notesSlides/notesSlide5.xml" Id="R81a51abedde847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269c121da734cb7" /><Relationship Type="http://schemas.openxmlformats.org/officeDocument/2006/relationships/notesSlide" Target="/ppt/notesSlides/notesSlide6.xml" Id="Rb4d643da1cb54b2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8f3275368e84229" /><Relationship Type="http://schemas.openxmlformats.org/officeDocument/2006/relationships/notesSlide" Target="/ppt/notesSlides/notesSlide7.xml" Id="R8a772d904efd4e4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4a12fcb3fcb4580" /><Relationship Type="http://schemas.openxmlformats.org/officeDocument/2006/relationships/notesSlide" Target="/ppt/notesSlides/notesSlide8.xml" Id="R33fa4f3b2af54be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a04cd65a3e547d8" /><Relationship Type="http://schemas.openxmlformats.org/officeDocument/2006/relationships/notesSlide" Target="/ppt/notesSlides/notesSlide9.xml" Id="R322b3c09252141f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ebef8fca484616" /><Relationship Type="http://schemas.openxmlformats.org/officeDocument/2006/relationships/notesSlide" Target="/ppt/notesSlides/notesSlide10.xml" Id="R5eec4eeeee3f43e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d2dad851c50468d" /><Relationship Type="http://schemas.openxmlformats.org/officeDocument/2006/relationships/notesSlide" Target="/ppt/notesSlides/notesSlide11.xml" Id="R4a6518b7f93444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251e44c9fb14aab" /><Relationship Type="http://schemas.openxmlformats.org/officeDocument/2006/relationships/notesSlide" Target="/ppt/notesSlides/notesSlide12.xml" Id="R0bf5ece266944c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1def6d21b544938" /><Relationship Type="http://schemas.openxmlformats.org/officeDocument/2006/relationships/notesSlide" Target="/ppt/notesSlides/notesSlide13.xml" Id="R50ee9bbc38df42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ef23a3b33f74f20" /><Relationship Type="http://schemas.openxmlformats.org/officeDocument/2006/relationships/notesSlide" Target="/ppt/notesSlides/notesSlide14.xml" Id="R796c8f2b2104472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82ec2f28db2448e" /><Relationship Type="http://schemas.openxmlformats.org/officeDocument/2006/relationships/notesSlide" Target="/ppt/notesSlides/notesSlide15.xml" Id="Rf1385adeba18431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e26802f9b5a43e1" /><Relationship Type="http://schemas.openxmlformats.org/officeDocument/2006/relationships/notesSlide" Target="/ppt/notesSlides/notesSlide16.xml" Id="Rbe9d58464ae44d3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a8791e446414bfc" /><Relationship Type="http://schemas.openxmlformats.org/officeDocument/2006/relationships/notesSlide" Target="/ppt/notesSlides/notesSlide17.xml" Id="Red6122edbcef41a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2f68ff3bd804781" /><Relationship Type="http://schemas.openxmlformats.org/officeDocument/2006/relationships/notesSlide" Target="/ppt/notesSlides/notesSlide18.xml" Id="Re43150ad81424a8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b42021a61de4962" /><Relationship Type="http://schemas.openxmlformats.org/officeDocument/2006/relationships/notesSlide" Target="/ppt/notesSlides/notesSlide19.xml" Id="R03151a14886844d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11bf972bd6e4f79" /><Relationship Type="http://schemas.openxmlformats.org/officeDocument/2006/relationships/notesSlide" Target="/ppt/notesSlides/notesSlide20.xml" Id="R036237f24c714f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549968f21f64611" /><Relationship Type="http://schemas.openxmlformats.org/officeDocument/2006/relationships/notesSlide" Target="/ppt/notesSlides/notesSlide21.xml" Id="Re3321e4ac63c4ce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75f58a148424d11" /><Relationship Type="http://schemas.openxmlformats.org/officeDocument/2006/relationships/notesSlide" Target="/ppt/notesSlides/notesSlide22.xml" Id="R3cad23731c724f9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aec6b7d138e492f" /><Relationship Type="http://schemas.openxmlformats.org/officeDocument/2006/relationships/notesSlide" Target="/ppt/notesSlides/notesSlide23.xml" Id="R22dd9be71c0045c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7620f2d19c24f95" /><Relationship Type="http://schemas.openxmlformats.org/officeDocument/2006/relationships/notesSlide" Target="/ppt/notesSlides/notesSlide24.xml" Id="R420368d72b71425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2f0e6a558ac4b64" /><Relationship Type="http://schemas.openxmlformats.org/officeDocument/2006/relationships/notesSlide" Target="/ppt/notesSlides/notesSlide25.xml" Id="R63a3aee5402c4ac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144ad31fb14494c" /><Relationship Type="http://schemas.openxmlformats.org/officeDocument/2006/relationships/notesSlide" Target="/ppt/notesSlides/notesSlide26.xml" Id="Rf6c2322ccbfb4b6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e162282151646d6" /><Relationship Type="http://schemas.openxmlformats.org/officeDocument/2006/relationships/notesSlide" Target="/ppt/notesSlides/notesSlide27.xml" Id="R1591907f7e1a41f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4d6723284014ffc" /><Relationship Type="http://schemas.openxmlformats.org/officeDocument/2006/relationships/notesSlide" Target="/ppt/notesSlides/notesSlide28.xml" Id="R335b1a123ca347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5fda90660854d3a" /><Relationship Type="http://schemas.openxmlformats.org/officeDocument/2006/relationships/notesSlide" Target="/ppt/notesSlides/notesSlide29.xml" Id="R139cb12df2db41d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a1ed297b71e4931" /><Relationship Type="http://schemas.openxmlformats.org/officeDocument/2006/relationships/notesSlide" Target="/ppt/notesSlides/notesSlide30.xml" Id="R416d5b896235446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475bde73d6f4131" /><Relationship Type="http://schemas.openxmlformats.org/officeDocument/2006/relationships/notesSlide" Target="/ppt/notesSlides/notesSlide31.xml" Id="Rc15726ab203f49c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e0f6707c21b4635" /><Relationship Type="http://schemas.openxmlformats.org/officeDocument/2006/relationships/notesSlide" Target="/ppt/notesSlides/notesSlide32.xml" Id="R48f0b042d04e4a8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e2f918a69de4376" /><Relationship Type="http://schemas.openxmlformats.org/officeDocument/2006/relationships/notesSlide" Target="/ppt/notesSlides/notesSlide33.xml" Id="Rc534f0b4293148d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3041ada24984dd2" /><Relationship Type="http://schemas.openxmlformats.org/officeDocument/2006/relationships/notesSlide" Target="/ppt/notesSlides/notesSlide34.xml" Id="R9394b172ab19436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09e21ef13d64c2c" /><Relationship Type="http://schemas.openxmlformats.org/officeDocument/2006/relationships/notesSlide" Target="/ppt/notesSlides/notesSlide35.xml" Id="R2b81977b66a44b5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eb33d0f7cec4de8" /><Relationship Type="http://schemas.openxmlformats.org/officeDocument/2006/relationships/notesSlide" Target="/ppt/notesSlides/notesSlide36.xml" Id="Rd5d3f95827bc491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43db286ef774244" /><Relationship Type="http://schemas.openxmlformats.org/officeDocument/2006/relationships/notesSlide" Target="/ppt/notesSlides/notesSlide37.xml" Id="R26622048071c4dd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8663c055035497b" /><Relationship Type="http://schemas.openxmlformats.org/officeDocument/2006/relationships/notesSlide" Target="/ppt/notesSlides/notesSlide38.xml" Id="R6ddbac5db8054ad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e053e7a4aaf4ad4" /><Relationship Type="http://schemas.openxmlformats.org/officeDocument/2006/relationships/notesSlide" Target="/ppt/notesSlides/notesSlide39.xml" Id="R03260f764e604ac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4586c786d7e349be" /><Relationship Type="http://schemas.openxmlformats.org/officeDocument/2006/relationships/notesSlide" Target="/ppt/notesSlides/notesSlide40.xml" Id="R354649a8275c4ab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617044ff2dd4336" /><Relationship Type="http://schemas.openxmlformats.org/officeDocument/2006/relationships/notesSlide" Target="/ppt/notesSlides/notesSlide41.xml" Id="Rfebc6934326a498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哥林多前書第14章</a:t>
            </a:r>
          </a:p>
          <a:p xmlns:a="http://schemas.openxmlformats.org/drawingml/2006/main">
            <a:pPr algn="ctr">
              <a:buNone/>
            </a:pPr>
            <a:r>
              <a:rPr sz="2000">
                <a:solidFill>
                  <a:srgbClr val="FFFFFF"/>
                </a:solidFill>
                <a:latin typeface="Georgia"/>
                <a:ea typeface="Georgia"/>
                <a:cs typeface="Georgia"/>
              </a:rPr>
              <a:t>1 Corinthians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  |  1 Corinthians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你們要追求愛，也要切慕屬靈的[恩賜]，其中更要羨慕的，是作先知講道。</a:t>
            </a:r>
          </a:p>
          <a:p xmlns:a="http://schemas.openxmlformats.org/drawingml/2006/main">
            <a:pPr algn="ctr">
              <a:buNone/>
            </a:pPr>
            <a:r>
              <a:rPr sz="2400">
                <a:solidFill>
                  <a:srgbClr val="FFFFFF"/>
                </a:solidFill>
                <a:latin typeface="Georgia"/>
                <a:ea typeface="Georgia"/>
                <a:cs typeface="Georgia"/>
              </a:rPr>
              <a:t>Follow after charity, and desire spiritual gifts, but rather that ye may prophesy.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  |  1 Corinthians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那說方言的，原不是對人說，乃是對神說，因為沒有人聽出來。然而，他在心靈裏卻是講說各樣的奧祕。</a:t>
            </a:r>
          </a:p>
          <a:p xmlns:a="http://schemas.openxmlformats.org/drawingml/2006/main">
            <a:pPr algn="ctr">
              <a:buNone/>
            </a:pPr>
            <a:r>
              <a:rPr sz="2100">
                <a:solidFill>
                  <a:srgbClr val="FFFFFF"/>
                </a:solidFill>
                <a:latin typeface="Georgia"/>
                <a:ea typeface="Georgia"/>
                <a:cs typeface="Georgia"/>
              </a:rPr>
              <a:t>For he that speaketh in an unknown tongue speaketh not unto men, but unto God: for no man understandeth him; howbeit in the spirit he speaketh mysteries.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  |  1 Corinthians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但作先知講道的，是對人說，要造就、安慰、勸勉人。</a:t>
            </a:r>
          </a:p>
          <a:p xmlns:a="http://schemas.openxmlformats.org/drawingml/2006/main">
            <a:pPr algn="ctr">
              <a:buNone/>
            </a:pPr>
            <a:r>
              <a:rPr sz="2400">
                <a:solidFill>
                  <a:srgbClr val="FFFFFF"/>
                </a:solidFill>
                <a:latin typeface="Georgia"/>
                <a:ea typeface="Georgia"/>
                <a:cs typeface="Georgia"/>
              </a:rPr>
              <a:t>But he that prophesieth speaketh unto men to edification, and exhortation, and comfort.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14:4  |  1 Corinthians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說方言的，是造就自己；作先知講道的，乃是造就教會。</a:t>
            </a:r>
          </a:p>
          <a:p xmlns:a="http://schemas.openxmlformats.org/drawingml/2006/main">
            <a:pPr algn="ctr">
              <a:buNone/>
            </a:pPr>
            <a:r>
              <a:rPr sz="2400">
                <a:solidFill>
                  <a:srgbClr val="FFFFFF"/>
                </a:solidFill>
                <a:latin typeface="Georgia"/>
                <a:ea typeface="Georgia"/>
                <a:cs typeface="Georgia"/>
              </a:rPr>
              <a:t>He that speaketh in an unknown tongue edifieth himself; but he that prophesieth edifieth the church.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14:5  |  1 Corinthians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我願意你們都說方言，更願意你們作先知講道；因為說方言的，若不翻出來，使教會被造就，那作先知講道的，就比他強了。</a:t>
            </a:r>
          </a:p>
          <a:p xmlns:a="http://schemas.openxmlformats.org/drawingml/2006/main">
            <a:pPr algn="ctr">
              <a:buNone/>
            </a:pPr>
            <a:r>
              <a:rPr sz="2100">
                <a:solidFill>
                  <a:srgbClr val="FFFFFF"/>
                </a:solidFill>
                <a:latin typeface="Georgia"/>
                <a:ea typeface="Georgia"/>
                <a:cs typeface="Georgia"/>
              </a:rPr>
              <a:t>I would that ye all spake with tongues, but rather that ye prophesied: for greater is he that prophesieth than he that speaketh with tongues, except he interpret, that the church may receive edifying.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14:6  |  1 Corinthians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弟兄們，我到你們那裏去，若只說方言，不用啟示，或知識，或預言，或教訓，給你們講解，我與你們有甚麼益處呢？</a:t>
            </a:r>
          </a:p>
          <a:p xmlns:a="http://schemas.openxmlformats.org/drawingml/2006/main">
            <a:pPr algn="ctr">
              <a:buNone/>
            </a:pPr>
            <a:r>
              <a:rPr sz="2100">
                <a:solidFill>
                  <a:srgbClr val="FFFFFF"/>
                </a:solidFill>
                <a:latin typeface="Georgia"/>
                <a:ea typeface="Georgia"/>
                <a:cs typeface="Georgia"/>
              </a:rPr>
              <a:t>Now, brethren, if I come unto you speaking with tongues, what shall I profit you, except I shall speak to you either by revelation, or by knowledge, or by prophesying, or by doctrine?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14:7  |  1 Corinthians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就是那有聲無氣的物，或簫，或琴，若發出來的聲音沒有分別，怎能知道所吹所彈的是甚麼呢？</a:t>
            </a:r>
          </a:p>
          <a:p xmlns:a="http://schemas.openxmlformats.org/drawingml/2006/main">
            <a:pPr algn="ctr">
              <a:buNone/>
            </a:pPr>
            <a:r>
              <a:rPr sz="2100">
                <a:solidFill>
                  <a:srgbClr val="FFFFFF"/>
                </a:solidFill>
                <a:latin typeface="Georgia"/>
                <a:ea typeface="Georgia"/>
                <a:cs typeface="Georgia"/>
              </a:rPr>
              <a:t>And even things without life giving sound, whether pipe or harp, except they give a distinction in the sounds, how shall it be known what is piped or harped?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14:8  |  1 Corinthians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若吹無定的號聲，誰能預備打仗呢？</a:t>
            </a:r>
          </a:p>
          <a:p xmlns:a="http://schemas.openxmlformats.org/drawingml/2006/main">
            <a:pPr algn="ctr">
              <a:buNone/>
            </a:pPr>
            <a:r>
              <a:rPr sz="2400">
                <a:solidFill>
                  <a:srgbClr val="FFFFFF"/>
                </a:solidFill>
                <a:latin typeface="Georgia"/>
                <a:ea typeface="Georgia"/>
                <a:cs typeface="Georgia"/>
              </a:rPr>
              <a:t>For if the trumpet give an uncertain sound, who shall prepare himself to the battle?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14:9  |  1 Corinthians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你們也是如此。舌頭若不說容易明白的話，怎能知道所說的是甚麼呢？這就是向空說話了。</a:t>
            </a:r>
          </a:p>
          <a:p xmlns:a="http://schemas.openxmlformats.org/drawingml/2006/main">
            <a:pPr algn="ctr">
              <a:buNone/>
            </a:pPr>
            <a:r>
              <a:rPr sz="2400">
                <a:solidFill>
                  <a:srgbClr val="FFFFFF"/>
                </a:solidFill>
                <a:latin typeface="Georgia"/>
                <a:ea typeface="Georgia"/>
                <a:cs typeface="Georgia"/>
              </a:rPr>
              <a:t>So likewise ye, except ye utter by the tongue words easy to be understood, how shall it be known what is spoken? for ye shall speak into the air.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14:10  |  1 Corinthians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世上的聲音，或者甚多，卻沒有一樣是無意思的。</a:t>
            </a:r>
          </a:p>
          <a:p xmlns:a="http://schemas.openxmlformats.org/drawingml/2006/main">
            <a:pPr algn="ctr">
              <a:buNone/>
            </a:pPr>
            <a:r>
              <a:rPr sz="2400">
                <a:solidFill>
                  <a:srgbClr val="FFFFFF"/>
                </a:solidFill>
                <a:latin typeface="Georgia"/>
                <a:ea typeface="Georgia"/>
                <a:cs typeface="Georgia"/>
              </a:rPr>
              <a:t>There are, it may be, so many kinds of voices in the world, and none of them is without signification.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14:11  |  1 Corinthians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我若不明白那聲音的意思，這說話的人必以我為化外之人，我也以他為化外之人。</a:t>
            </a:r>
          </a:p>
          <a:p xmlns:a="http://schemas.openxmlformats.org/drawingml/2006/main">
            <a:pPr algn="ctr">
              <a:buNone/>
            </a:pPr>
            <a:r>
              <a:rPr sz="2100">
                <a:solidFill>
                  <a:srgbClr val="FFFFFF"/>
                </a:solidFill>
                <a:latin typeface="Georgia"/>
                <a:ea typeface="Georgia"/>
                <a:cs typeface="Georgia"/>
              </a:rPr>
              <a:t>Therefore if I know not the meaning of the voice, I shall be unto him that speaketh a barbarian, and he that speaketh shall be a barbarian unto 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14:12  |  1 Corinthians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你們也是如此，既是切慕屬靈的[恩賜]，就當求多得造就教會的恩賜。</a:t>
            </a:r>
          </a:p>
          <a:p xmlns:a="http://schemas.openxmlformats.org/drawingml/2006/main">
            <a:pPr algn="ctr">
              <a:buNone/>
            </a:pPr>
            <a:r>
              <a:rPr sz="2400">
                <a:solidFill>
                  <a:srgbClr val="FFFFFF"/>
                </a:solidFill>
                <a:latin typeface="Georgia"/>
                <a:ea typeface="Georgia"/>
                <a:cs typeface="Georgia"/>
              </a:rPr>
              <a:t>Even so ye, forasmuch as ye are zealous of spiritual gifts, seek that ye may excel to the edifying of the church.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14:13  |  1 Corinthians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所以那說方言的，就當求着能翻出來。</a:t>
            </a:r>
          </a:p>
          <a:p xmlns:a="http://schemas.openxmlformats.org/drawingml/2006/main">
            <a:pPr algn="ctr">
              <a:buNone/>
            </a:pPr>
            <a:r>
              <a:rPr sz="2800">
                <a:solidFill>
                  <a:srgbClr val="FFFFFF"/>
                </a:solidFill>
                <a:latin typeface="Georgia"/>
                <a:ea typeface="Georgia"/>
                <a:cs typeface="Georgia"/>
              </a:rPr>
              <a:t>Wherefore let him that speaketh in an unknown tongue pray that he may interpret.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14:14  |  1 Corinthians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我若用方言禱告，是我的靈禱告，但我的悟性沒有果效。</a:t>
            </a:r>
          </a:p>
          <a:p xmlns:a="http://schemas.openxmlformats.org/drawingml/2006/main">
            <a:pPr algn="ctr">
              <a:buNone/>
            </a:pPr>
            <a:r>
              <a:rPr sz="2400">
                <a:solidFill>
                  <a:srgbClr val="FFFFFF"/>
                </a:solidFill>
                <a:latin typeface="Georgia"/>
                <a:ea typeface="Georgia"/>
                <a:cs typeface="Georgia"/>
              </a:rPr>
              <a:t>For if I pray in an unknown tongue, my spirit prayeth, but my understanding is unfruitful.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14:15  |  1 Corinthians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這卻怎麼樣呢？我要用靈禱告，也要用悟性禱告；我要用靈歌唱，也要用悟性歌唱。</a:t>
            </a:r>
          </a:p>
          <a:p xmlns:a="http://schemas.openxmlformats.org/drawingml/2006/main">
            <a:pPr algn="ctr">
              <a:buNone/>
            </a:pPr>
            <a:r>
              <a:rPr sz="2100">
                <a:solidFill>
                  <a:srgbClr val="FFFFFF"/>
                </a:solidFill>
                <a:latin typeface="Georgia"/>
                <a:ea typeface="Georgia"/>
                <a:cs typeface="Georgia"/>
              </a:rPr>
              <a:t>What is it then? I will pray with the spirit, and I will pray with the understanding also: I will sing with the spirit, and I will sing with the understanding also.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14:16  |  1 Corinthians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不然，你用靈祝謝，那在座不通方言的人，既然不明白你的話，怎能在你感謝的時候說「阿們」呢？</a:t>
            </a:r>
          </a:p>
          <a:p xmlns:a="http://schemas.openxmlformats.org/drawingml/2006/main">
            <a:pPr algn="ctr">
              <a:buNone/>
            </a:pPr>
            <a:r>
              <a:rPr sz="2100">
                <a:solidFill>
                  <a:srgbClr val="FFFFFF"/>
                </a:solidFill>
                <a:latin typeface="Georgia"/>
                <a:ea typeface="Georgia"/>
                <a:cs typeface="Georgia"/>
              </a:rPr>
              <a:t>Else when thou shalt bless with the spirit, how shall he that occupieth the room of the unlearned say Amen at thy giving of thanks, seeing he understandeth not what thou sayest?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14:17  |  1 Corinthians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你感謝的固然是好，無奈不能造就別人。</a:t>
            </a:r>
          </a:p>
          <a:p xmlns:a="http://schemas.openxmlformats.org/drawingml/2006/main">
            <a:pPr algn="ctr">
              <a:buNone/>
            </a:pPr>
            <a:r>
              <a:rPr sz="2800">
                <a:solidFill>
                  <a:srgbClr val="FFFFFF"/>
                </a:solidFill>
                <a:latin typeface="Georgia"/>
                <a:ea typeface="Georgia"/>
                <a:cs typeface="Georgia"/>
              </a:rPr>
              <a:t>For thou verily givest thanks well, but the other is not edified.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14:18  |  1 Corinthians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我感謝神，我說方言比你們眾人還多。</a:t>
            </a:r>
          </a:p>
          <a:p xmlns:a="http://schemas.openxmlformats.org/drawingml/2006/main">
            <a:pPr algn="ctr">
              <a:buNone/>
            </a:pPr>
            <a:r>
              <a:rPr sz="2800">
                <a:solidFill>
                  <a:srgbClr val="FFFFFF"/>
                </a:solidFill>
                <a:latin typeface="Georgia"/>
                <a:ea typeface="Georgia"/>
                <a:cs typeface="Georgia"/>
              </a:rPr>
              <a:t>I thank my God, I speak with tongues more than ye all: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14:19  |  1 Corinthians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但在教會中，寧可用悟性說五句教導人的話，強如說萬句方言。</a:t>
            </a:r>
          </a:p>
          <a:p xmlns:a="http://schemas.openxmlformats.org/drawingml/2006/main">
            <a:pPr algn="ctr">
              <a:buNone/>
            </a:pPr>
            <a:r>
              <a:rPr sz="2100">
                <a:solidFill>
                  <a:srgbClr val="FFFFFF"/>
                </a:solidFill>
                <a:latin typeface="Georgia"/>
                <a:ea typeface="Georgia"/>
                <a:cs typeface="Georgia"/>
              </a:rPr>
              <a:t>Yet in the church I had rather speak five words with my understanding, that by my voice I might teach others also, than ten thousand words in an unknown tongue.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14:20  |  1 Corinthians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弟兄們，在心志上不要作小孩子。然而，在惡事上要作嬰孩，在心志上總要作大人。</a:t>
            </a:r>
          </a:p>
          <a:p xmlns:a="http://schemas.openxmlformats.org/drawingml/2006/main">
            <a:pPr algn="ctr">
              <a:buNone/>
            </a:pPr>
            <a:r>
              <a:rPr sz="2400">
                <a:solidFill>
                  <a:srgbClr val="FFFFFF"/>
                </a:solidFill>
                <a:latin typeface="Georgia"/>
                <a:ea typeface="Georgia"/>
                <a:cs typeface="Georgia"/>
              </a:rPr>
              <a:t>Brethren, be not children in understanding: howbeit in malice be ye children, but in understanding be 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14:21  |  1 Corinthians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律法上記着： 主說：我要用外邦人的舌頭 和外邦人的嘴唇向這百姓說話； 雖然如此， 他們還是不聽從我。</a:t>
            </a:r>
          </a:p>
          <a:p xmlns:a="http://schemas.openxmlformats.org/drawingml/2006/main">
            <a:pPr algn="ctr">
              <a:buNone/>
            </a:pPr>
            <a:r>
              <a:rPr sz="2100">
                <a:solidFill>
                  <a:srgbClr val="FFFFFF"/>
                </a:solidFill>
                <a:latin typeface="Georgia"/>
                <a:ea typeface="Georgia"/>
                <a:cs typeface="Georgia"/>
              </a:rPr>
              <a:t>In the law it is written, With men of other tongues and other lips will I speak unto this people; and yet for all that will they not hear me, saith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14:22  |  1 Corinthians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這樣看來，說方言不是為信的人作證據，乃是為不信的人；作先知講道不是為不信的人[作證據]，乃是為信的人。</a:t>
            </a:r>
          </a:p>
          <a:p xmlns:a="http://schemas.openxmlformats.org/drawingml/2006/main">
            <a:pPr algn="ctr">
              <a:buNone/>
            </a:pPr>
            <a:r>
              <a:rPr sz="2100">
                <a:solidFill>
                  <a:srgbClr val="FFFFFF"/>
                </a:solidFill>
                <a:latin typeface="Georgia"/>
                <a:ea typeface="Georgia"/>
                <a:cs typeface="Georgia"/>
              </a:rPr>
              <a:t>Wherefore tongues are for a sign, not to them that believe, but to them that believe not: but prophesying serveth not for them that believe not, but for them which believe.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14:23  |  1 Corinthians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所以，全教會聚在一處的時候，若都說方言，偶然有不通方言的，或是不信的人進來，豈不說你們癲狂了嗎？</a:t>
            </a:r>
          </a:p>
          <a:p xmlns:a="http://schemas.openxmlformats.org/drawingml/2006/main">
            <a:pPr algn="ctr">
              <a:buNone/>
            </a:pPr>
            <a:r>
              <a:rPr sz="2100">
                <a:solidFill>
                  <a:srgbClr val="FFFFFF"/>
                </a:solidFill>
                <a:latin typeface="Georgia"/>
                <a:ea typeface="Georgia"/>
                <a:cs typeface="Georgia"/>
              </a:rPr>
              <a:t>If therefore the whole church be come together into one place, and all speak with tongues, and there come in those that are unlearned, or unbelievers, will they not say that ye are mad?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14:24  |  1 Corinthians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若都作先知講道，偶然有不信的，或是不通方言的人進來，就被眾人勸醒，被眾人審明，</a:t>
            </a:r>
          </a:p>
          <a:p xmlns:a="http://schemas.openxmlformats.org/drawingml/2006/main">
            <a:pPr algn="ctr">
              <a:buNone/>
            </a:pPr>
            <a:r>
              <a:rPr sz="2400">
                <a:solidFill>
                  <a:srgbClr val="FFFFFF"/>
                </a:solidFill>
                <a:latin typeface="Georgia"/>
                <a:ea typeface="Georgia"/>
                <a:cs typeface="Georgia"/>
              </a:rPr>
              <a:t>But if all prophesy, and there come in one that believeth not, or one unlearned, he is convinced of all, he is judged of all: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14:25  |  1 Corinthians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他心裏的隱情顯露出來，就必將臉伏地，敬拜神，說：「神真是在你們中間了。」</a:t>
            </a:r>
          </a:p>
          <a:p xmlns:a="http://schemas.openxmlformats.org/drawingml/2006/main">
            <a:pPr algn="ctr">
              <a:buNone/>
            </a:pPr>
            <a:r>
              <a:rPr sz="2100">
                <a:solidFill>
                  <a:srgbClr val="FFFFFF"/>
                </a:solidFill>
                <a:latin typeface="Georgia"/>
                <a:ea typeface="Georgia"/>
                <a:cs typeface="Georgia"/>
              </a:rPr>
              <a:t>And thus are the secrets of his heart made manifest; and so falling down on his face he will worship God, and report that God is in you of a truth.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14:26  |  1 Corinthians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弟兄們，這卻怎麼樣呢？你們聚會的時候，各人或有詩歌，或有教訓，或有啟示，或有方言，或有翻出來的話，凡事都當造就人。</a:t>
            </a:r>
          </a:p>
          <a:p xmlns:a="http://schemas.openxmlformats.org/drawingml/2006/main">
            <a:pPr algn="ctr">
              <a:buNone/>
            </a:pPr>
            <a:r>
              <a:rPr sz="2100">
                <a:solidFill>
                  <a:srgbClr val="FFFFFF"/>
                </a:solidFill>
                <a:latin typeface="Georgia"/>
                <a:ea typeface="Georgia"/>
                <a:cs typeface="Georgia"/>
              </a:rPr>
              <a:t>How is it then, brethren? when ye come together, every one of you hath a psalm, hath a doctrine, hath a tongue, hath a revelation, hath an interpretation. Let all things be done unto edifying.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14:27  |  1 Corinthians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若有說方言的，只好兩個人，至多三個人，且要輪流着說，也要一個人翻出來。</a:t>
            </a:r>
          </a:p>
          <a:p xmlns:a="http://schemas.openxmlformats.org/drawingml/2006/main">
            <a:pPr algn="ctr">
              <a:buNone/>
            </a:pPr>
            <a:r>
              <a:rPr sz="2400">
                <a:solidFill>
                  <a:srgbClr val="FFFFFF"/>
                </a:solidFill>
                <a:latin typeface="Georgia"/>
                <a:ea typeface="Georgia"/>
                <a:cs typeface="Georgia"/>
              </a:rPr>
              <a:t>If any man speak in an unknown tongue, let it be by two, or at the most by three, and that by course; and let one interpret.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14:28  |  1 Corinthians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若沒有人翻，就當在會中閉口，只對自己和神說就是了。</a:t>
            </a:r>
          </a:p>
          <a:p xmlns:a="http://schemas.openxmlformats.org/drawingml/2006/main">
            <a:pPr algn="ctr">
              <a:buNone/>
            </a:pPr>
            <a:r>
              <a:rPr sz="2400">
                <a:solidFill>
                  <a:srgbClr val="FFFFFF"/>
                </a:solidFill>
                <a:latin typeface="Georgia"/>
                <a:ea typeface="Georgia"/>
                <a:cs typeface="Georgia"/>
              </a:rPr>
              <a:t>But if there be no interpreter, let him keep silence in the church; and let him speak to himself, and to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14:29  |  1 Corinthians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至於作先知講道的，只好兩個人或是三個人，其餘的就當[慎思]明辨。</a:t>
            </a:r>
          </a:p>
          <a:p xmlns:a="http://schemas.openxmlformats.org/drawingml/2006/main">
            <a:pPr algn="ctr">
              <a:buNone/>
            </a:pPr>
            <a:r>
              <a:rPr sz="2800">
                <a:solidFill>
                  <a:srgbClr val="FFFFFF"/>
                </a:solidFill>
                <a:latin typeface="Georgia"/>
                <a:ea typeface="Georgia"/>
                <a:cs typeface="Georgia"/>
              </a:rPr>
              <a:t>Let the prophets speak two or three, and let the other judge.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14:30  |  1 Corinthians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若旁邊坐着的得了啟示，那先說話的就當閉口不言。</a:t>
            </a:r>
          </a:p>
          <a:p xmlns:a="http://schemas.openxmlformats.org/drawingml/2006/main">
            <a:pPr algn="ctr">
              <a:buNone/>
            </a:pPr>
            <a:r>
              <a:rPr sz="2400">
                <a:solidFill>
                  <a:srgbClr val="FFFFFF"/>
                </a:solidFill>
                <a:latin typeface="Georgia"/>
                <a:ea typeface="Georgia"/>
                <a:cs typeface="Georgia"/>
              </a:rPr>
              <a:t>If any thing be revealed to another that sitteth by, let the first hold his peace.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14:31  |  1 Corinthians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因為你們都可以一個一個地作先知講道，叫眾人學道理，叫眾人得勸勉。</a:t>
            </a:r>
          </a:p>
          <a:p xmlns:a="http://schemas.openxmlformats.org/drawingml/2006/main">
            <a:pPr algn="ctr">
              <a:buNone/>
            </a:pPr>
            <a:r>
              <a:rPr sz="2400">
                <a:solidFill>
                  <a:srgbClr val="FFFFFF"/>
                </a:solidFill>
                <a:latin typeface="Georgia"/>
                <a:ea typeface="Georgia"/>
                <a:cs typeface="Georgia"/>
              </a:rPr>
              <a:t>For ye may all prophesy one by one, that all may learn, and all may be comforted.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14:32  |  1 Corinthians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先知的靈原是順服先知的；</a:t>
            </a:r>
          </a:p>
          <a:p xmlns:a="http://schemas.openxmlformats.org/drawingml/2006/main">
            <a:pPr algn="ctr">
              <a:buNone/>
            </a:pPr>
            <a:r>
              <a:rPr sz="2800">
                <a:solidFill>
                  <a:srgbClr val="FFFFFF"/>
                </a:solidFill>
                <a:latin typeface="Georgia"/>
                <a:ea typeface="Georgia"/>
                <a:cs typeface="Georgia"/>
              </a:rPr>
              <a:t>And the spirits of the prophets are subject to the prophets.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14:33  |  1 Corinthians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因為神不是叫人混亂，乃是叫人安靜。</a:t>
            </a:r>
          </a:p>
          <a:p xmlns:a="http://schemas.openxmlformats.org/drawingml/2006/main">
            <a:pPr algn="ctr">
              <a:buNone/>
            </a:pPr>
            <a:r>
              <a:rPr sz="2400">
                <a:solidFill>
                  <a:srgbClr val="FFFFFF"/>
                </a:solidFill>
                <a:latin typeface="Georgia"/>
                <a:ea typeface="Georgia"/>
                <a:cs typeface="Georgia"/>
              </a:rPr>
              <a:t>For God is not the author of confusion, but of peace, as in all churches of the saints.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14:34  |  1 Corinthians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婦女在會中要閉口不言，像在聖徒的眾教會一樣，因為不准她們說話。她們總要順服，正如律法所說的。</a:t>
            </a:r>
          </a:p>
          <a:p xmlns:a="http://schemas.openxmlformats.org/drawingml/2006/main">
            <a:pPr algn="ctr">
              <a:buNone/>
            </a:pPr>
            <a:r>
              <a:rPr sz="2100">
                <a:solidFill>
                  <a:srgbClr val="FFFFFF"/>
                </a:solidFill>
                <a:latin typeface="Georgia"/>
                <a:ea typeface="Georgia"/>
                <a:cs typeface="Georgia"/>
              </a:rPr>
              <a:t>Let your women keep silence in the churches: for it is not permitted unto them to speak; but they are commanded to be under obedience, as also saith the law.</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14:35  |  1 Corinthians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她們若要學甚麼，可以在家裏問自己的丈夫，因為婦女在會中說話原是可恥的。</a:t>
            </a:r>
          </a:p>
          <a:p xmlns:a="http://schemas.openxmlformats.org/drawingml/2006/main">
            <a:pPr algn="ctr">
              <a:buNone/>
            </a:pPr>
            <a:r>
              <a:rPr sz="2400">
                <a:solidFill>
                  <a:srgbClr val="FFFFFF"/>
                </a:solidFill>
                <a:latin typeface="Georgia"/>
                <a:ea typeface="Georgia"/>
                <a:cs typeface="Georgia"/>
              </a:rPr>
              <a:t>And if they will learn any thing, let them ask their husbands at home: for it is a shame for women to speak in the church.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14:36  |  1 Corinthians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神的道理豈是從你們出來嗎？豈是單臨到你們嗎？</a:t>
            </a:r>
          </a:p>
          <a:p xmlns:a="http://schemas.openxmlformats.org/drawingml/2006/main">
            <a:pPr algn="ctr">
              <a:buNone/>
            </a:pPr>
            <a:r>
              <a:rPr sz="2800">
                <a:solidFill>
                  <a:srgbClr val="FFFFFF"/>
                </a:solidFill>
                <a:latin typeface="Georgia"/>
                <a:ea typeface="Georgia"/>
                <a:cs typeface="Georgia"/>
              </a:rPr>
              <a:t>What? came the word of God out from you? or came it unto you only?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14:37  |  1 Corinthians 14:37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若有人以為自己是先知，或是屬靈的，就該知道，我所寫給你們的是主的命令。</a:t>
            </a:r>
          </a:p>
          <a:p xmlns:a="http://schemas.openxmlformats.org/drawingml/2006/main">
            <a:pPr algn="ctr">
              <a:buNone/>
            </a:pPr>
            <a:r>
              <a:rPr sz="2100">
                <a:solidFill>
                  <a:srgbClr val="FFFFFF"/>
                </a:solidFill>
                <a:latin typeface="Georgia"/>
                <a:ea typeface="Georgia"/>
                <a:cs typeface="Georgia"/>
              </a:rPr>
              <a:t>If any man think himself to be a prophet, or spiritual, let him acknowledge that the things that I write unto you are the commandments of the Lord.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14:38  |  1 Corinthians 14:38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若有不知道的，就由他不知道吧！</a:t>
            </a:r>
          </a:p>
          <a:p xmlns:a="http://schemas.openxmlformats.org/drawingml/2006/main">
            <a:pPr algn="ctr">
              <a:buNone/>
            </a:pPr>
            <a:r>
              <a:rPr sz="2800">
                <a:solidFill>
                  <a:srgbClr val="FFFFFF"/>
                </a:solidFill>
                <a:latin typeface="Georgia"/>
                <a:ea typeface="Georgia"/>
                <a:cs typeface="Georgia"/>
              </a:rPr>
              <a:t>But if any man be ignorant, let him be ignorant.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14:39  |  1 Corinthians 14:39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所以我弟兄們，你們要切慕作先知講道，也不要禁止說方言。</a:t>
            </a:r>
          </a:p>
          <a:p xmlns:a="http://schemas.openxmlformats.org/drawingml/2006/main">
            <a:pPr algn="ctr">
              <a:buNone/>
            </a:pPr>
            <a:r>
              <a:rPr sz="2800">
                <a:solidFill>
                  <a:srgbClr val="FFFFFF"/>
                </a:solidFill>
                <a:latin typeface="Georgia"/>
                <a:ea typeface="Georgia"/>
                <a:cs typeface="Georgia"/>
              </a:rPr>
              <a:t>Wherefore, brethren, covet to prophesy, and forbid not to speak with tongues.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14:40  |  1 Corinthians 14:40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凡事都要規規矩矩地按着次序行。</a:t>
            </a:r>
          </a:p>
          <a:p xmlns:a="http://schemas.openxmlformats.org/drawingml/2006/main">
            <a:pPr algn="ctr">
              <a:buNone/>
            </a:pPr>
            <a:r>
              <a:rPr sz="2800">
                <a:solidFill>
                  <a:srgbClr val="FFFFFF"/>
                </a:solidFill>
                <a:latin typeface="Georgia"/>
                <a:ea typeface="Georgia"/>
                <a:cs typeface="Georgia"/>
              </a:rPr>
              <a:t>Let all things be done decently and in order.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2026-08-30T06:48:08.2990000Z</dcterms:created>
  <dcterms:modified xsi:type="dcterms:W3CDTF">2026-08-30T06:48:08.2990000Z</dcterms:modified>
</coreProperties>
</file>