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4489c4544d04dec" /><Relationship Type="http://schemas.openxmlformats.org/officeDocument/2006/relationships/extended-properties" Target="/docProps/app.xml" Id="Rea725598691f4cd2" /><Relationship Type="http://schemas.openxmlformats.org/officeDocument/2006/relationships/officeDocument" Target="/ppt/presentation.xml" Id="R261f9b9376a14c8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a6b22d33a94095"/>
  </p:sldMasterIdLst>
  <p:notesMasterIdLst>
    <p:notesMasterId xmlns:r="http://schemas.openxmlformats.org/officeDocument/2006/relationships" r:id="R0dc192610e314380"/>
  </p:notesMasterIdLst>
  <p:sldIdLst>
    <p:sldId xmlns:r="http://schemas.openxmlformats.org/officeDocument/2006/relationships" id="256" r:id="Rc4dcc47deeb848d8"/>
    <p:sldId xmlns:r="http://schemas.openxmlformats.org/officeDocument/2006/relationships" id="257" r:id="R0507aca8de3348f8"/>
    <p:sldId xmlns:r="http://schemas.openxmlformats.org/officeDocument/2006/relationships" id="258" r:id="R79f99061536144d8"/>
    <p:sldId xmlns:r="http://schemas.openxmlformats.org/officeDocument/2006/relationships" id="259" r:id="R2c9698e18eb747ab"/>
    <p:sldId xmlns:r="http://schemas.openxmlformats.org/officeDocument/2006/relationships" id="260" r:id="R80c0b83add2f476d"/>
    <p:sldId xmlns:r="http://schemas.openxmlformats.org/officeDocument/2006/relationships" id="261" r:id="Rf3525042910a4c81"/>
    <p:sldId xmlns:r="http://schemas.openxmlformats.org/officeDocument/2006/relationships" id="262" r:id="R52871728af984f81"/>
    <p:sldId xmlns:r="http://schemas.openxmlformats.org/officeDocument/2006/relationships" id="263" r:id="Rede4a47e87af40bb"/>
    <p:sldId xmlns:r="http://schemas.openxmlformats.org/officeDocument/2006/relationships" id="264" r:id="R5fe35b47c3b440a2"/>
    <p:sldId xmlns:r="http://schemas.openxmlformats.org/officeDocument/2006/relationships" id="265" r:id="R50dbfcaf15394359"/>
    <p:sldId xmlns:r="http://schemas.openxmlformats.org/officeDocument/2006/relationships" id="266" r:id="Reed56179f83d4f7a"/>
    <p:sldId xmlns:r="http://schemas.openxmlformats.org/officeDocument/2006/relationships" id="267" r:id="Rdf8bbc2571ab4833"/>
    <p:sldId xmlns:r="http://schemas.openxmlformats.org/officeDocument/2006/relationships" id="268" r:id="Rc16a0fcb3b6c4da8"/>
    <p:sldId xmlns:r="http://schemas.openxmlformats.org/officeDocument/2006/relationships" id="269" r:id="R046d2031d0ea4a9f"/>
    <p:sldId xmlns:r="http://schemas.openxmlformats.org/officeDocument/2006/relationships" id="270" r:id="R9e701c0b7cd247a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8205e97dc8048e2" /><Relationship Type="http://schemas.openxmlformats.org/officeDocument/2006/relationships/slideMaster" Target="/ppt/slideMasters/slideMaster1.xml" Id="R7ea6b22d33a94095" /><Relationship Type="http://schemas.openxmlformats.org/officeDocument/2006/relationships/notesMaster" Target="/ppt/notesMasters/notesMaster1.xml" Id="R0dc192610e314380" /><Relationship Type="http://schemas.openxmlformats.org/officeDocument/2006/relationships/presProps" Target="/ppt/presProps.xml" Id="Re29ee7a9d1344011" /><Relationship Type="http://schemas.openxmlformats.org/officeDocument/2006/relationships/tableStyles" Target="/ppt/tableStyles.xml" Id="R2062420c080241aa" /><Relationship Type="http://schemas.openxmlformats.org/officeDocument/2006/relationships/slide" Target="/ppt/slides/slide1.xml" Id="Rc4dcc47deeb848d8" /><Relationship Type="http://schemas.openxmlformats.org/officeDocument/2006/relationships/slide" Target="/ppt/slides/slide2.xml" Id="R0507aca8de3348f8" /><Relationship Type="http://schemas.openxmlformats.org/officeDocument/2006/relationships/slide" Target="/ppt/slides/slide3.xml" Id="R79f99061536144d8" /><Relationship Type="http://schemas.openxmlformats.org/officeDocument/2006/relationships/slide" Target="/ppt/slides/slide4.xml" Id="R2c9698e18eb747ab" /><Relationship Type="http://schemas.openxmlformats.org/officeDocument/2006/relationships/slide" Target="/ppt/slides/slide5.xml" Id="R80c0b83add2f476d" /><Relationship Type="http://schemas.openxmlformats.org/officeDocument/2006/relationships/slide" Target="/ppt/slides/slide6.xml" Id="Rf3525042910a4c81" /><Relationship Type="http://schemas.openxmlformats.org/officeDocument/2006/relationships/slide" Target="/ppt/slides/slide7.xml" Id="R52871728af984f81" /><Relationship Type="http://schemas.openxmlformats.org/officeDocument/2006/relationships/slide" Target="/ppt/slides/slide8.xml" Id="Rede4a47e87af40bb" /><Relationship Type="http://schemas.openxmlformats.org/officeDocument/2006/relationships/slide" Target="/ppt/slides/slide9.xml" Id="R5fe35b47c3b440a2" /><Relationship Type="http://schemas.openxmlformats.org/officeDocument/2006/relationships/slide" Target="/ppt/slides/slide10.xml" Id="R50dbfcaf15394359" /><Relationship Type="http://schemas.openxmlformats.org/officeDocument/2006/relationships/slide" Target="/ppt/slides/slide11.xml" Id="Reed56179f83d4f7a" /><Relationship Type="http://schemas.openxmlformats.org/officeDocument/2006/relationships/slide" Target="/ppt/slides/slide12.xml" Id="Rdf8bbc2571ab4833" /><Relationship Type="http://schemas.openxmlformats.org/officeDocument/2006/relationships/slide" Target="/ppt/slides/slide13.xml" Id="Rc16a0fcb3b6c4da8" /><Relationship Type="http://schemas.openxmlformats.org/officeDocument/2006/relationships/slide" Target="/ppt/slides/slide14.xml" Id="R046d2031d0ea4a9f" /><Relationship Type="http://schemas.openxmlformats.org/officeDocument/2006/relationships/slide" Target="/ppt/slides/slide15.xml" Id="R9e701c0b7cd247a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52be127425674df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211fe51aea4158" /><Relationship Type="http://schemas.openxmlformats.org/officeDocument/2006/relationships/notesMaster" Target="/ppt/notesMasters/notesMaster1.xml" Id="Raf92ab32c4ec47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8a38d63d95246b3" /><Relationship Type="http://schemas.openxmlformats.org/officeDocument/2006/relationships/notesMaster" Target="/ppt/notesMasters/notesMaster1.xml" Id="R43e1b63ef55e49c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3b24ed5586d465b" /><Relationship Type="http://schemas.openxmlformats.org/officeDocument/2006/relationships/notesMaster" Target="/ppt/notesMasters/notesMaster1.xml" Id="R2717fd6601b149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18ae5fe6d9f4797" /><Relationship Type="http://schemas.openxmlformats.org/officeDocument/2006/relationships/notesMaster" Target="/ppt/notesMasters/notesMaster1.xml" Id="Rdde85665d91541a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2dfbdb2874c4014" /><Relationship Type="http://schemas.openxmlformats.org/officeDocument/2006/relationships/notesMaster" Target="/ppt/notesMasters/notesMaster1.xml" Id="Rb432413764ec4cc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20ac6945b64417a" /><Relationship Type="http://schemas.openxmlformats.org/officeDocument/2006/relationships/notesMaster" Target="/ppt/notesMasters/notesMaster1.xml" Id="Rd84dfc1f3c0a4bb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b75a4038d84ac6" /><Relationship Type="http://schemas.openxmlformats.org/officeDocument/2006/relationships/notesMaster" Target="/ppt/notesMasters/notesMaster1.xml" Id="Racdbb59eca9a43e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0e7231d85b4410" /><Relationship Type="http://schemas.openxmlformats.org/officeDocument/2006/relationships/notesMaster" Target="/ppt/notesMasters/notesMaster1.xml" Id="Rbe3b9a52ad9d42b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cfedd63190947c0" /><Relationship Type="http://schemas.openxmlformats.org/officeDocument/2006/relationships/notesMaster" Target="/ppt/notesMasters/notesMaster1.xml" Id="R080d929b1e2545f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9889e2cf25745a0" /><Relationship Type="http://schemas.openxmlformats.org/officeDocument/2006/relationships/notesMaster" Target="/ppt/notesMasters/notesMaster1.xml" Id="R57d1af01891245a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d8763d567af43c9" /><Relationship Type="http://schemas.openxmlformats.org/officeDocument/2006/relationships/notesMaster" Target="/ppt/notesMasters/notesMaster1.xml" Id="R45f1d5333ae341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949bc7623594195" /><Relationship Type="http://schemas.openxmlformats.org/officeDocument/2006/relationships/notesMaster" Target="/ppt/notesMasters/notesMaster1.xml" Id="R7ca49609f397411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e19706daf1848fa" /><Relationship Type="http://schemas.openxmlformats.org/officeDocument/2006/relationships/notesMaster" Target="/ppt/notesMasters/notesMaster1.xml" Id="Rd7e6f432b6894de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1ec84cafea6b4102" /><Relationship Type="http://schemas.openxmlformats.org/officeDocument/2006/relationships/notesMaster" Target="/ppt/notesMasters/notesMaster1.xml" Id="R68e39fa1bf454bd3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ed40bf37bd54239" /><Relationship Type="http://schemas.openxmlformats.org/officeDocument/2006/relationships/notesMaster" Target="/ppt/notesMasters/notesMaster1.xml" Id="Radf94d0dbedb4b7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031c10da794ca0" /><Relationship Type="http://schemas.openxmlformats.org/officeDocument/2006/relationships/image" Target="/ppt/media/image.png" Id="Rfb9017749aea44f4" /><Relationship Type="http://schemas.openxmlformats.org/officeDocument/2006/relationships/image" Target="/ppt/media/image2.png" Id="Rafa1eafe8fff49d3" /><Relationship Type="http://schemas.openxmlformats.org/officeDocument/2006/relationships/image" Target="/ppt/media/image.jpeg" Id="R8beb4e5b796e4405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529e21b2d02475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b9017749aea44f4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afa1eafe8fff49d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b4e5b796e4405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d7b701c1b445ec" /><Relationship Type="http://schemas.openxmlformats.org/officeDocument/2006/relationships/slideLayout" Target="/ppt/slideLayouts/slideLayout1.xml" Id="Rb5fcc06a8c794641" /><Relationship Type="http://schemas.openxmlformats.org/officeDocument/2006/relationships/slideLayout" Target="/ppt/slideLayouts/slideLayout2.xml" Id="R3d499ae6014b4ada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fcc06a8c794641"/>
    <p:sldLayoutId xmlns:r="http://schemas.openxmlformats.org/officeDocument/2006/relationships" id="2147483650" r:id="R3d499ae6014b4ada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5d34df55b44c40" /><Relationship Type="http://schemas.openxmlformats.org/officeDocument/2006/relationships/notesSlide" Target="/ppt/notesSlides/notesSlide1.xml" Id="R9587a6ecfac048c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6d9e01533c4118" /><Relationship Type="http://schemas.openxmlformats.org/officeDocument/2006/relationships/notesSlide" Target="/ppt/notesSlides/notesSlide2.xml" Id="R18407872a3fc4a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53de532ad364fb9" /><Relationship Type="http://schemas.openxmlformats.org/officeDocument/2006/relationships/notesSlide" Target="/ppt/notesSlides/notesSlide3.xml" Id="R241a3a10276748c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1acb7732034254" /><Relationship Type="http://schemas.openxmlformats.org/officeDocument/2006/relationships/notesSlide" Target="/ppt/notesSlides/notesSlide4.xml" Id="R660cd17422f941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1885cc7bae4c37" /><Relationship Type="http://schemas.openxmlformats.org/officeDocument/2006/relationships/notesSlide" Target="/ppt/notesSlides/notesSlide5.xml" Id="R155dd067c5d14e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86e972ceaa743ef" /><Relationship Type="http://schemas.openxmlformats.org/officeDocument/2006/relationships/notesSlide" Target="/ppt/notesSlides/notesSlide6.xml" Id="Ra973602541a94bd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a2aa13c5864104" /><Relationship Type="http://schemas.openxmlformats.org/officeDocument/2006/relationships/notesSlide" Target="/ppt/notesSlides/notesSlide7.xml" Id="R4557ed7ca24d43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d523e0452f2419c" /><Relationship Type="http://schemas.openxmlformats.org/officeDocument/2006/relationships/notesSlide" Target="/ppt/notesSlides/notesSlide8.xml" Id="Rd046b6ea3dcf40e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1ef32a9d7642c1" /><Relationship Type="http://schemas.openxmlformats.org/officeDocument/2006/relationships/notesSlide" Target="/ppt/notesSlides/notesSlide9.xml" Id="R841d417f84fa427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a0ddf6e53147b8" /><Relationship Type="http://schemas.openxmlformats.org/officeDocument/2006/relationships/notesSlide" Target="/ppt/notesSlides/notesSlide10.xml" Id="R6edf2d9edac5452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b8240ea1454cea" /><Relationship Type="http://schemas.openxmlformats.org/officeDocument/2006/relationships/notesSlide" Target="/ppt/notesSlides/notesSlide11.xml" Id="Re47ae826ab5e4ae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efa04d5ad0455f" /><Relationship Type="http://schemas.openxmlformats.org/officeDocument/2006/relationships/notesSlide" Target="/ppt/notesSlides/notesSlide12.xml" Id="Rba35e69d6f32416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7156a759b64b8d" /><Relationship Type="http://schemas.openxmlformats.org/officeDocument/2006/relationships/notesSlide" Target="/ppt/notesSlides/notesSlide13.xml" Id="Rf4661820825b4b4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1de5ad503c74aec" /><Relationship Type="http://schemas.openxmlformats.org/officeDocument/2006/relationships/notesSlide" Target="/ppt/notesSlides/notesSlide14.xml" Id="R78c03faa1aeb4d0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1c970fc0b32410e" /><Relationship Type="http://schemas.openxmlformats.org/officeDocument/2006/relationships/notesSlide" Target="/ppt/notesSlides/notesSlide15.xml" Id="Ra52eb619de0143d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詩篇第48章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48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  |  Psalms 48:1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可拉後裔的詩歌。 耶和華本為大！ 在我們神的城中， 在他的聖山上，該受大讚美。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and Psalm for the sons of Korah. Great is the LORD, and greatly to be praised in the city of our God, in the mountain of his holiness.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48:2  |  Psalms 48:2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錫安山－大君王的城， 在北面居高華美， 為全地所喜悅。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Beautiful for situation, the joy of the whole earth, is mount Zion, on the sides of the north, the city of the great King.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48:3  |  Psalms 48:3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神在其宮中， 自顯為避難所。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known in her palaces for a refuge.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48:4  |  Psalms 48:4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看哪，眾王會合， 一同經過。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the kings were assembled, they passed by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48:5  |  Psalms 48:5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他們見了這城就驚奇喪膽， 急忙逃跑。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saw it, and so they marvelled; they were troubled, and hasted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48:6  |  Psalms 48:6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他們在那裏被戰兢疼痛抓住， 好像產難的婦人一樣。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took hold upon them there, and pain, as of a woman in travail.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48:7  |  Psalms 48:7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[神啊]，你用東風打破他施的船隻。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breakest the ships of Tarshish with an east wind.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48:8  |  Psalms 48:8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我們在萬軍之耶和華的城中 －就是我們神的城中－所看見的， 正如我們所聽見的。 神必堅立這城，直到永遠。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we have heard, so have we seen in the city of the LORD of hosts, in the city of our God: God will establish it for ever.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48:9  |  Psalms 48:9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神啊，我們在你的殿中想念你的慈愛。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We have thought of thy lovingkindness, O God, in the midst of thy temple.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48:10  |  Psalms 48:10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神啊，你受的讚美正與你的名相稱，直到地極！ 你的右手滿了公義。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According to thy name, O God, so is thy praise unto the ends of the earth: thy right hand is full of righteousness.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48:11  |  Psalms 48:11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因你的判斷，錫安山應當歡喜， 猶大的城邑應當快樂。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Let mount Zion rejoice, let the daughters of Judah be glad, because of thy judgments.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48:12  |  Psalms 48:12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你們當周遊錫安， 四圍旋繞，數點城樓，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Walk about Zion, and go round about her: tell the towers thereof.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48:13  |  Psalms 48:13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細看她的外郭， 察看她的宮殿， 為要傳說到後代。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Mark ye well her bulwarks, consider her palaces; that ye may tell it to the generation following.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48:14  |  Psalms 48:14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因為這神永永遠遠為我們的神； 他必作我們引路的，直到死時。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God is our God for ever and ever: he will be our guide even unto death.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2026-08-30T04:29:34.4790000Z</dcterms:created>
  <dcterms:modified xsi:type="dcterms:W3CDTF">2026-08-30T04:29:34.4790000Z</dcterms:modified>
</coreProperties>
</file>