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01a773072e4402b" /><Relationship Type="http://schemas.openxmlformats.org/officeDocument/2006/relationships/extended-properties" Target="/docProps/app.xml" Id="Rd1296c16615e45e4" /><Relationship Type="http://schemas.openxmlformats.org/officeDocument/2006/relationships/officeDocument" Target="/ppt/presentation.xml" Id="R91c56d7304854ce2" /></Relationships>
</file>

<file path=ppt/presentation.xml><?xml version="1.0" encoding="utf-8"?>
<p:presentation xmlns:p="http://schemas.openxmlformats.org/presentationml/2006/main">
  <p:sldMasterIdLst>
    <p:sldMasterId xmlns:r="http://schemas.openxmlformats.org/officeDocument/2006/relationships" id="2147483648" r:id="R9236cadeac944c72"/>
  </p:sldMasterIdLst>
  <p:notesMasterIdLst>
    <p:notesMasterId xmlns:r="http://schemas.openxmlformats.org/officeDocument/2006/relationships" r:id="R4724ca3380774901"/>
  </p:notesMasterIdLst>
  <p:sldIdLst>
    <p:sldId xmlns:r="http://schemas.openxmlformats.org/officeDocument/2006/relationships" id="256" r:id="R7f693b8c7b584da9"/>
    <p:sldId xmlns:r="http://schemas.openxmlformats.org/officeDocument/2006/relationships" id="257" r:id="Ra1f677ffcbfb4b40"/>
    <p:sldId xmlns:r="http://schemas.openxmlformats.org/officeDocument/2006/relationships" id="258" r:id="Rddb9be0e0a0749ec"/>
    <p:sldId xmlns:r="http://schemas.openxmlformats.org/officeDocument/2006/relationships" id="259" r:id="R36b1531365bc41ba"/>
    <p:sldId xmlns:r="http://schemas.openxmlformats.org/officeDocument/2006/relationships" id="260" r:id="Ra87575682b824b48"/>
    <p:sldId xmlns:r="http://schemas.openxmlformats.org/officeDocument/2006/relationships" id="261" r:id="Re51949e8b92a4f7e"/>
    <p:sldId xmlns:r="http://schemas.openxmlformats.org/officeDocument/2006/relationships" id="262" r:id="Rc8f915579eaa48f4"/>
    <p:sldId xmlns:r="http://schemas.openxmlformats.org/officeDocument/2006/relationships" id="263" r:id="R2e9902eed6bd4973"/>
    <p:sldId xmlns:r="http://schemas.openxmlformats.org/officeDocument/2006/relationships" id="264" r:id="R33a8c55fc8c842b5"/>
    <p:sldId xmlns:r="http://schemas.openxmlformats.org/officeDocument/2006/relationships" id="265" r:id="R25c24fc56ade4bdb"/>
    <p:sldId xmlns:r="http://schemas.openxmlformats.org/officeDocument/2006/relationships" id="266" r:id="R4d6bf6bf1d564af4"/>
    <p:sldId xmlns:r="http://schemas.openxmlformats.org/officeDocument/2006/relationships" id="267" r:id="R7558df4fc56b4d89"/>
    <p:sldId xmlns:r="http://schemas.openxmlformats.org/officeDocument/2006/relationships" id="268" r:id="Rb546c0b91f1249b2"/>
    <p:sldId xmlns:r="http://schemas.openxmlformats.org/officeDocument/2006/relationships" id="269" r:id="R219c52733af64754"/>
    <p:sldId xmlns:r="http://schemas.openxmlformats.org/officeDocument/2006/relationships" id="270" r:id="R5cef26d392af4598"/>
    <p:sldId xmlns:r="http://schemas.openxmlformats.org/officeDocument/2006/relationships" id="271" r:id="Refa779d9d14e456d"/>
    <p:sldId xmlns:r="http://schemas.openxmlformats.org/officeDocument/2006/relationships" id="272" r:id="R32cacc65936e467d"/>
    <p:sldId xmlns:r="http://schemas.openxmlformats.org/officeDocument/2006/relationships" id="273" r:id="Rb1be851d9eea48d5"/>
    <p:sldId xmlns:r="http://schemas.openxmlformats.org/officeDocument/2006/relationships" id="274" r:id="R44a5a4e45d4f4c64"/>
    <p:sldId xmlns:r="http://schemas.openxmlformats.org/officeDocument/2006/relationships" id="275" r:id="Raeb5055bb132498a"/>
    <p:sldId xmlns:r="http://schemas.openxmlformats.org/officeDocument/2006/relationships" id="276" r:id="Rc6fe504706b447bf"/>
    <p:sldId xmlns:r="http://schemas.openxmlformats.org/officeDocument/2006/relationships" id="277" r:id="Rb7478736965d45f5"/>
    <p:sldId xmlns:r="http://schemas.openxmlformats.org/officeDocument/2006/relationships" id="278" r:id="R1d6c7586621c4a03"/>
    <p:sldId xmlns:r="http://schemas.openxmlformats.org/officeDocument/2006/relationships" id="279" r:id="R51944a113da946bc"/>
    <p:sldId xmlns:r="http://schemas.openxmlformats.org/officeDocument/2006/relationships" id="280" r:id="Rab3f3c220a53466c"/>
    <p:sldId xmlns:r="http://schemas.openxmlformats.org/officeDocument/2006/relationships" id="281" r:id="R1c07d046b0804d97"/>
    <p:sldId xmlns:r="http://schemas.openxmlformats.org/officeDocument/2006/relationships" id="282" r:id="Rd8a87ae36a144a13"/>
    <p:sldId xmlns:r="http://schemas.openxmlformats.org/officeDocument/2006/relationships" id="283" r:id="Reb28a8ef2d4c47ee"/>
    <p:sldId xmlns:r="http://schemas.openxmlformats.org/officeDocument/2006/relationships" id="284" r:id="Rb9f82998446e4bfc"/>
    <p:sldId xmlns:r="http://schemas.openxmlformats.org/officeDocument/2006/relationships" id="285" r:id="Rc4300e1bf1aa41c1"/>
    <p:sldId xmlns:r="http://schemas.openxmlformats.org/officeDocument/2006/relationships" id="286" r:id="R4877cebaca8a45b1"/>
    <p:sldId xmlns:r="http://schemas.openxmlformats.org/officeDocument/2006/relationships" id="287" r:id="R698ff511f9034b04"/>
    <p:sldId xmlns:r="http://schemas.openxmlformats.org/officeDocument/2006/relationships" id="288" r:id="Rd1341a73115a466e"/>
    <p:sldId xmlns:r="http://schemas.openxmlformats.org/officeDocument/2006/relationships" id="289" r:id="R04e83a47622c4a8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f0a8612e10840a0" /><Relationship Type="http://schemas.openxmlformats.org/officeDocument/2006/relationships/slideMaster" Target="/ppt/slideMasters/slideMaster1.xml" Id="R9236cadeac944c72" /><Relationship Type="http://schemas.openxmlformats.org/officeDocument/2006/relationships/notesMaster" Target="/ppt/notesMasters/notesMaster1.xml" Id="R4724ca3380774901" /><Relationship Type="http://schemas.openxmlformats.org/officeDocument/2006/relationships/presProps" Target="/ppt/presProps.xml" Id="Rfb2deff76204428d" /><Relationship Type="http://schemas.openxmlformats.org/officeDocument/2006/relationships/tableStyles" Target="/ppt/tableStyles.xml" Id="Rb0f387b8b9e34785" /><Relationship Type="http://schemas.openxmlformats.org/officeDocument/2006/relationships/slide" Target="/ppt/slides/slide1.xml" Id="R7f693b8c7b584da9" /><Relationship Type="http://schemas.openxmlformats.org/officeDocument/2006/relationships/slide" Target="/ppt/slides/slide2.xml" Id="Ra1f677ffcbfb4b40" /><Relationship Type="http://schemas.openxmlformats.org/officeDocument/2006/relationships/slide" Target="/ppt/slides/slide3.xml" Id="Rddb9be0e0a0749ec" /><Relationship Type="http://schemas.openxmlformats.org/officeDocument/2006/relationships/slide" Target="/ppt/slides/slide4.xml" Id="R36b1531365bc41ba" /><Relationship Type="http://schemas.openxmlformats.org/officeDocument/2006/relationships/slide" Target="/ppt/slides/slide5.xml" Id="Ra87575682b824b48" /><Relationship Type="http://schemas.openxmlformats.org/officeDocument/2006/relationships/slide" Target="/ppt/slides/slide6.xml" Id="Re51949e8b92a4f7e" /><Relationship Type="http://schemas.openxmlformats.org/officeDocument/2006/relationships/slide" Target="/ppt/slides/slide7.xml" Id="Rc8f915579eaa48f4" /><Relationship Type="http://schemas.openxmlformats.org/officeDocument/2006/relationships/slide" Target="/ppt/slides/slide8.xml" Id="R2e9902eed6bd4973" /><Relationship Type="http://schemas.openxmlformats.org/officeDocument/2006/relationships/slide" Target="/ppt/slides/slide9.xml" Id="R33a8c55fc8c842b5" /><Relationship Type="http://schemas.openxmlformats.org/officeDocument/2006/relationships/slide" Target="/ppt/slides/slide10.xml" Id="R25c24fc56ade4bdb" /><Relationship Type="http://schemas.openxmlformats.org/officeDocument/2006/relationships/slide" Target="/ppt/slides/slide11.xml" Id="R4d6bf6bf1d564af4" /><Relationship Type="http://schemas.openxmlformats.org/officeDocument/2006/relationships/slide" Target="/ppt/slides/slide12.xml" Id="R7558df4fc56b4d89" /><Relationship Type="http://schemas.openxmlformats.org/officeDocument/2006/relationships/slide" Target="/ppt/slides/slide13.xml" Id="Rb546c0b91f1249b2" /><Relationship Type="http://schemas.openxmlformats.org/officeDocument/2006/relationships/slide" Target="/ppt/slides/slide14.xml" Id="R219c52733af64754" /><Relationship Type="http://schemas.openxmlformats.org/officeDocument/2006/relationships/slide" Target="/ppt/slides/slide15.xml" Id="R5cef26d392af4598" /><Relationship Type="http://schemas.openxmlformats.org/officeDocument/2006/relationships/slide" Target="/ppt/slides/slide16.xml" Id="Refa779d9d14e456d" /><Relationship Type="http://schemas.openxmlformats.org/officeDocument/2006/relationships/slide" Target="/ppt/slides/slide17.xml" Id="R32cacc65936e467d" /><Relationship Type="http://schemas.openxmlformats.org/officeDocument/2006/relationships/slide" Target="/ppt/slides/slide18.xml" Id="Rb1be851d9eea48d5" /><Relationship Type="http://schemas.openxmlformats.org/officeDocument/2006/relationships/slide" Target="/ppt/slides/slide19.xml" Id="R44a5a4e45d4f4c64" /><Relationship Type="http://schemas.openxmlformats.org/officeDocument/2006/relationships/slide" Target="/ppt/slides/slide20.xml" Id="Raeb5055bb132498a" /><Relationship Type="http://schemas.openxmlformats.org/officeDocument/2006/relationships/slide" Target="/ppt/slides/slide21.xml" Id="Rc6fe504706b447bf" /><Relationship Type="http://schemas.openxmlformats.org/officeDocument/2006/relationships/slide" Target="/ppt/slides/slide22.xml" Id="Rb7478736965d45f5" /><Relationship Type="http://schemas.openxmlformats.org/officeDocument/2006/relationships/slide" Target="/ppt/slides/slide23.xml" Id="R1d6c7586621c4a03" /><Relationship Type="http://schemas.openxmlformats.org/officeDocument/2006/relationships/slide" Target="/ppt/slides/slide24.xml" Id="R51944a113da946bc" /><Relationship Type="http://schemas.openxmlformats.org/officeDocument/2006/relationships/slide" Target="/ppt/slides/slide25.xml" Id="Rab3f3c220a53466c" /><Relationship Type="http://schemas.openxmlformats.org/officeDocument/2006/relationships/slide" Target="/ppt/slides/slide26.xml" Id="R1c07d046b0804d97" /><Relationship Type="http://schemas.openxmlformats.org/officeDocument/2006/relationships/slide" Target="/ppt/slides/slide27.xml" Id="Rd8a87ae36a144a13" /><Relationship Type="http://schemas.openxmlformats.org/officeDocument/2006/relationships/slide" Target="/ppt/slides/slide28.xml" Id="Reb28a8ef2d4c47ee" /><Relationship Type="http://schemas.openxmlformats.org/officeDocument/2006/relationships/slide" Target="/ppt/slides/slide29.xml" Id="Rb9f82998446e4bfc" /><Relationship Type="http://schemas.openxmlformats.org/officeDocument/2006/relationships/slide" Target="/ppt/slides/slide30.xml" Id="Rc4300e1bf1aa41c1" /><Relationship Type="http://schemas.openxmlformats.org/officeDocument/2006/relationships/slide" Target="/ppt/slides/slide31.xml" Id="R4877cebaca8a45b1" /><Relationship Type="http://schemas.openxmlformats.org/officeDocument/2006/relationships/slide" Target="/ppt/slides/slide32.xml" Id="R698ff511f9034b04" /><Relationship Type="http://schemas.openxmlformats.org/officeDocument/2006/relationships/slide" Target="/ppt/slides/slide33.xml" Id="Rd1341a73115a466e" /><Relationship Type="http://schemas.openxmlformats.org/officeDocument/2006/relationships/slide" Target="/ppt/slides/slide34.xml" Id="R04e83a47622c4a8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fba0ee5e9d4457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94e165be8c2401b" /><Relationship Type="http://schemas.openxmlformats.org/officeDocument/2006/relationships/notesMaster" Target="/ppt/notesMasters/notesMaster1.xml" Id="Rbaf0be931cae401e" /></Relationships>
</file>

<file path=ppt/notesSlides/_rels/notesSlide2.xml.rels>&#65279;<?xml version="1.0" encoding="utf-8"?><Relationships xmlns="http://schemas.openxmlformats.org/package/2006/relationships"><Relationship Type="http://schemas.openxmlformats.org/officeDocument/2006/relationships/slide" Target="/ppt/slides/slide2.xml" Id="Re8bd2023d6d84b26" /><Relationship Type="http://schemas.openxmlformats.org/officeDocument/2006/relationships/notesMaster" Target="/ppt/notesMasters/notesMaster1.xml" Id="R15934dacf17b493b" /></Relationships>
</file>

<file path=ppt/notesSlides/_rels/notesSlide3.xml.rels>&#65279;<?xml version="1.0" encoding="utf-8"?><Relationships xmlns="http://schemas.openxmlformats.org/package/2006/relationships"><Relationship Type="http://schemas.openxmlformats.org/officeDocument/2006/relationships/slide" Target="/ppt/slides/slide3.xml" Id="R1ba48444a65f4a0c" /><Relationship Type="http://schemas.openxmlformats.org/officeDocument/2006/relationships/notesMaster" Target="/ppt/notesMasters/notesMaster1.xml" Id="R79ea855f4ead4c72" /></Relationships>
</file>

<file path=ppt/notesSlides/_rels/notesSlide4.xml.rels>&#65279;<?xml version="1.0" encoding="utf-8"?><Relationships xmlns="http://schemas.openxmlformats.org/package/2006/relationships"><Relationship Type="http://schemas.openxmlformats.org/officeDocument/2006/relationships/slide" Target="/ppt/slides/slide4.xml" Id="Rc9e5c4ac5aff45ce" /><Relationship Type="http://schemas.openxmlformats.org/officeDocument/2006/relationships/notesMaster" Target="/ppt/notesMasters/notesMaster1.xml" Id="R92ad52371b4c4b5c" /></Relationships>
</file>

<file path=ppt/notesSlides/_rels/notesSlide5.xml.rels>&#65279;<?xml version="1.0" encoding="utf-8"?><Relationships xmlns="http://schemas.openxmlformats.org/package/2006/relationships"><Relationship Type="http://schemas.openxmlformats.org/officeDocument/2006/relationships/slide" Target="/ppt/slides/slide5.xml" Id="Ra53b36882462453f" /><Relationship Type="http://schemas.openxmlformats.org/officeDocument/2006/relationships/notesMaster" Target="/ppt/notesMasters/notesMaster1.xml" Id="Rd60a38c7d38e4d59" /></Relationships>
</file>

<file path=ppt/notesSlides/_rels/notesSlide6.xml.rels>&#65279;<?xml version="1.0" encoding="utf-8"?><Relationships xmlns="http://schemas.openxmlformats.org/package/2006/relationships"><Relationship Type="http://schemas.openxmlformats.org/officeDocument/2006/relationships/slide" Target="/ppt/slides/slide6.xml" Id="Rd49940e8d2a743da" /><Relationship Type="http://schemas.openxmlformats.org/officeDocument/2006/relationships/notesMaster" Target="/ppt/notesMasters/notesMaster1.xml" Id="R64cb57c5411948fc" /></Relationships>
</file>

<file path=ppt/notesSlides/_rels/notesSlide7.xml.rels>&#65279;<?xml version="1.0" encoding="utf-8"?><Relationships xmlns="http://schemas.openxmlformats.org/package/2006/relationships"><Relationship Type="http://schemas.openxmlformats.org/officeDocument/2006/relationships/slide" Target="/ppt/slides/slide7.xml" Id="Rac4e5f64fb874963" /><Relationship Type="http://schemas.openxmlformats.org/officeDocument/2006/relationships/notesMaster" Target="/ppt/notesMasters/notesMaster1.xml" Id="R224dd091f40c4dbc" /></Relationships>
</file>

<file path=ppt/notesSlides/_rels/notesSlide8.xml.rels>&#65279;<?xml version="1.0" encoding="utf-8"?><Relationships xmlns="http://schemas.openxmlformats.org/package/2006/relationships"><Relationship Type="http://schemas.openxmlformats.org/officeDocument/2006/relationships/slide" Target="/ppt/slides/slide8.xml" Id="Rff3bf827b32548c0" /><Relationship Type="http://schemas.openxmlformats.org/officeDocument/2006/relationships/notesMaster" Target="/ppt/notesMasters/notesMaster1.xml" Id="R1f64c8a337444860" /></Relationships>
</file>

<file path=ppt/notesSlides/_rels/notesSlide9.xml.rels>&#65279;<?xml version="1.0" encoding="utf-8"?><Relationships xmlns="http://schemas.openxmlformats.org/package/2006/relationships"><Relationship Type="http://schemas.openxmlformats.org/officeDocument/2006/relationships/slide" Target="/ppt/slides/slide9.xml" Id="R91ec38bbcd0a4a90" /><Relationship Type="http://schemas.openxmlformats.org/officeDocument/2006/relationships/notesMaster" Target="/ppt/notesMasters/notesMaster1.xml" Id="Rfbe157f70f8446a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a048c895cbe4b29" /><Relationship Type="http://schemas.openxmlformats.org/officeDocument/2006/relationships/notesMaster" Target="/ppt/notesMasters/notesMaster1.xml" Id="Ra3ee05c3a758452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0692dc22cc84dcd" /><Relationship Type="http://schemas.openxmlformats.org/officeDocument/2006/relationships/notesMaster" Target="/ppt/notesMasters/notesMaster1.xml" Id="Rb4e9a705fa384b4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b9249334b864fbf" /><Relationship Type="http://schemas.openxmlformats.org/officeDocument/2006/relationships/notesMaster" Target="/ppt/notesMasters/notesMaster1.xml" Id="R84558dce369e47c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410c01ba8a448dd" /><Relationship Type="http://schemas.openxmlformats.org/officeDocument/2006/relationships/notesMaster" Target="/ppt/notesMasters/notesMaster1.xml" Id="Rdeaa0183732e4dc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b80c3a038ca4f56" /><Relationship Type="http://schemas.openxmlformats.org/officeDocument/2006/relationships/notesMaster" Target="/ppt/notesMasters/notesMaster1.xml" Id="R5fb8b2303f3d403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6e71f1d8d7b4886" /><Relationship Type="http://schemas.openxmlformats.org/officeDocument/2006/relationships/notesMaster" Target="/ppt/notesMasters/notesMaster1.xml" Id="R6ce059c290d9453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8b24db3be4f495c" /><Relationship Type="http://schemas.openxmlformats.org/officeDocument/2006/relationships/notesMaster" Target="/ppt/notesMasters/notesMaster1.xml" Id="Raf5381ff69c546b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3eaefb7d7ef47bb" /><Relationship Type="http://schemas.openxmlformats.org/officeDocument/2006/relationships/notesMaster" Target="/ppt/notesMasters/notesMaster1.xml" Id="Rcb3e0a1e01e542d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c77cf7213e44d05" /><Relationship Type="http://schemas.openxmlformats.org/officeDocument/2006/relationships/notesMaster" Target="/ppt/notesMasters/notesMaster1.xml" Id="Rfaa2c31dcfa0466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68af836eeea42f4" /><Relationship Type="http://schemas.openxmlformats.org/officeDocument/2006/relationships/notesMaster" Target="/ppt/notesMasters/notesMaster1.xml" Id="R5e9693d35b7e48f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9a91c5558f6413b" /><Relationship Type="http://schemas.openxmlformats.org/officeDocument/2006/relationships/notesMaster" Target="/ppt/notesMasters/notesMaster1.xml" Id="R7c8ace48e56e46f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df3ae6806644246" /><Relationship Type="http://schemas.openxmlformats.org/officeDocument/2006/relationships/notesMaster" Target="/ppt/notesMasters/notesMaster1.xml" Id="R8d5b0d20cedc484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5e4707de8e94dcb" /><Relationship Type="http://schemas.openxmlformats.org/officeDocument/2006/relationships/notesMaster" Target="/ppt/notesMasters/notesMaster1.xml" Id="R6af4950647ef49b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2dfc44fcb7d4683" /><Relationship Type="http://schemas.openxmlformats.org/officeDocument/2006/relationships/notesMaster" Target="/ppt/notesMasters/notesMaster1.xml" Id="Rbc7caa3a58a2465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eb9084ce1ec4870" /><Relationship Type="http://schemas.openxmlformats.org/officeDocument/2006/relationships/notesMaster" Target="/ppt/notesMasters/notesMaster1.xml" Id="R05aeebe78d50430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bedc6cdc2c94fd5" /><Relationship Type="http://schemas.openxmlformats.org/officeDocument/2006/relationships/notesMaster" Target="/ppt/notesMasters/notesMaster1.xml" Id="Rb95837bc227e41e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f560b17c2944454" /><Relationship Type="http://schemas.openxmlformats.org/officeDocument/2006/relationships/notesMaster" Target="/ppt/notesMasters/notesMaster1.xml" Id="R74d9c3f88a404d9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fd9381d62414dc8" /><Relationship Type="http://schemas.openxmlformats.org/officeDocument/2006/relationships/notesMaster" Target="/ppt/notesMasters/notesMaster1.xml" Id="R79a51ac9097a491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01b33df683e4b43" /><Relationship Type="http://schemas.openxmlformats.org/officeDocument/2006/relationships/notesMaster" Target="/ppt/notesMasters/notesMaster1.xml" Id="R01cf618edf5f4a9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ab4214a3a064c3b" /><Relationship Type="http://schemas.openxmlformats.org/officeDocument/2006/relationships/notesMaster" Target="/ppt/notesMasters/notesMaster1.xml" Id="R580892cc18af42f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1fd8e0dec154709" /><Relationship Type="http://schemas.openxmlformats.org/officeDocument/2006/relationships/notesMaster" Target="/ppt/notesMasters/notesMaster1.xml" Id="Re1ffbd9507af448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e43aff19d834cf9" /><Relationship Type="http://schemas.openxmlformats.org/officeDocument/2006/relationships/notesMaster" Target="/ppt/notesMasters/notesMaster1.xml" Id="R12490fc0a0334b1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2736b8ebb28461c" /><Relationship Type="http://schemas.openxmlformats.org/officeDocument/2006/relationships/notesMaster" Target="/ppt/notesMasters/notesMaster1.xml" Id="R76df3f927e204f1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2038bfe498940ef" /><Relationship Type="http://schemas.openxmlformats.org/officeDocument/2006/relationships/notesMaster" Target="/ppt/notesMasters/notesMaster1.xml" Id="R8fb7355350d4401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891f60937194c4d" /><Relationship Type="http://schemas.openxmlformats.org/officeDocument/2006/relationships/notesMaster" Target="/ppt/notesMasters/notesMaster1.xml" Id="R1d5209251dc54e1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85aa7c943be472c" /><Relationship Type="http://schemas.openxmlformats.org/officeDocument/2006/relationships/image" Target="/ppt/media/image.png" Id="Rbac2ffb8c7ff4a9a" /><Relationship Type="http://schemas.openxmlformats.org/officeDocument/2006/relationships/image" Target="/ppt/media/image2.png" Id="Rb04f874f396744a6" /><Relationship Type="http://schemas.openxmlformats.org/officeDocument/2006/relationships/image" Target="/ppt/media/image.jpeg" Id="R79280dd14cd14bc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f5c65fdbef246e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ac2ffb8c7ff4a9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04f874f396744a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9280dd14cd14bc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dc3436946d141c6" /><Relationship Type="http://schemas.openxmlformats.org/officeDocument/2006/relationships/slideLayout" Target="/ppt/slideLayouts/slideLayout1.xml" Id="R586b2f549f6a43d4" /><Relationship Type="http://schemas.openxmlformats.org/officeDocument/2006/relationships/slideLayout" Target="/ppt/slideLayouts/slideLayout2.xml" Id="R1fc8316135eb44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6b2f549f6a43d4"/>
    <p:sldLayoutId xmlns:r="http://schemas.openxmlformats.org/officeDocument/2006/relationships" id="2147483650" r:id="R1fc8316135eb44d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aa933bee80c49a0" /><Relationship Type="http://schemas.openxmlformats.org/officeDocument/2006/relationships/notesSlide" Target="/ppt/notesSlides/notesSlide1.xml" Id="R2ca08b6a372c457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6e300573aba4199" /><Relationship Type="http://schemas.openxmlformats.org/officeDocument/2006/relationships/notesSlide" Target="/ppt/notesSlides/notesSlide2.xml" Id="Rf0d559c95a744a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247850cd47048a1" /><Relationship Type="http://schemas.openxmlformats.org/officeDocument/2006/relationships/notesSlide" Target="/ppt/notesSlides/notesSlide3.xml" Id="R168c2aee824b47f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2df9adf13b143fd" /><Relationship Type="http://schemas.openxmlformats.org/officeDocument/2006/relationships/notesSlide" Target="/ppt/notesSlides/notesSlide4.xml" Id="R4cb8f42e69a041c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22a23bfe2f84c77" /><Relationship Type="http://schemas.openxmlformats.org/officeDocument/2006/relationships/notesSlide" Target="/ppt/notesSlides/notesSlide5.xml" Id="R62d6b1bb516f4f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f1eb4ed1b274fc7" /><Relationship Type="http://schemas.openxmlformats.org/officeDocument/2006/relationships/notesSlide" Target="/ppt/notesSlides/notesSlide6.xml" Id="Rb2ce7be9aa6642b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6717df2546e48c4" /><Relationship Type="http://schemas.openxmlformats.org/officeDocument/2006/relationships/notesSlide" Target="/ppt/notesSlides/notesSlide7.xml" Id="R7438b7ee5e0549b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405c015fe2145c2" /><Relationship Type="http://schemas.openxmlformats.org/officeDocument/2006/relationships/notesSlide" Target="/ppt/notesSlides/notesSlide8.xml" Id="Ree6d4f3cd0494f8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3a2ac2d1cc24baf" /><Relationship Type="http://schemas.openxmlformats.org/officeDocument/2006/relationships/notesSlide" Target="/ppt/notesSlides/notesSlide9.xml" Id="R6abd5728b5e7413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afe33243e8c4081" /><Relationship Type="http://schemas.openxmlformats.org/officeDocument/2006/relationships/notesSlide" Target="/ppt/notesSlides/notesSlide10.xml" Id="R312a3b27f3f6426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9cf2e6321b74d13" /><Relationship Type="http://schemas.openxmlformats.org/officeDocument/2006/relationships/notesSlide" Target="/ppt/notesSlides/notesSlide11.xml" Id="Rfd63ae62f14f479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3a5d374ec38475e" /><Relationship Type="http://schemas.openxmlformats.org/officeDocument/2006/relationships/notesSlide" Target="/ppt/notesSlides/notesSlide12.xml" Id="R30e41beab92446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da775fe78e4499d" /><Relationship Type="http://schemas.openxmlformats.org/officeDocument/2006/relationships/notesSlide" Target="/ppt/notesSlides/notesSlide13.xml" Id="Rf7c456d3051b4b9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aca73c0a37444b6" /><Relationship Type="http://schemas.openxmlformats.org/officeDocument/2006/relationships/notesSlide" Target="/ppt/notesSlides/notesSlide14.xml" Id="R5ccd7777c894451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400f184ad3643b2" /><Relationship Type="http://schemas.openxmlformats.org/officeDocument/2006/relationships/notesSlide" Target="/ppt/notesSlides/notesSlide15.xml" Id="Rf6dc9165c6094e7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e604605f4204cd7" /><Relationship Type="http://schemas.openxmlformats.org/officeDocument/2006/relationships/notesSlide" Target="/ppt/notesSlides/notesSlide16.xml" Id="Rcb5764149c10453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4b62daaa5564c5a" /><Relationship Type="http://schemas.openxmlformats.org/officeDocument/2006/relationships/notesSlide" Target="/ppt/notesSlides/notesSlide17.xml" Id="Rf6749a46a684475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fd97dc9aeaa4a13" /><Relationship Type="http://schemas.openxmlformats.org/officeDocument/2006/relationships/notesSlide" Target="/ppt/notesSlides/notesSlide18.xml" Id="R59f0bb791b3649a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e34ea6a3fc6402d" /><Relationship Type="http://schemas.openxmlformats.org/officeDocument/2006/relationships/notesSlide" Target="/ppt/notesSlides/notesSlide19.xml" Id="R199a3b78f06d4fc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25fa9b35141458c" /><Relationship Type="http://schemas.openxmlformats.org/officeDocument/2006/relationships/notesSlide" Target="/ppt/notesSlides/notesSlide20.xml" Id="R267fe73a1e984f6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2c2349b7c894137" /><Relationship Type="http://schemas.openxmlformats.org/officeDocument/2006/relationships/notesSlide" Target="/ppt/notesSlides/notesSlide21.xml" Id="Rf1a8680b6c564d9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240eb7e710c401b" /><Relationship Type="http://schemas.openxmlformats.org/officeDocument/2006/relationships/notesSlide" Target="/ppt/notesSlides/notesSlide22.xml" Id="R7dcaccdb9a3f4f5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98600a20ceb4ee4" /><Relationship Type="http://schemas.openxmlformats.org/officeDocument/2006/relationships/notesSlide" Target="/ppt/notesSlides/notesSlide23.xml" Id="R7814af5607d642e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38f2d5bbbf14ff7" /><Relationship Type="http://schemas.openxmlformats.org/officeDocument/2006/relationships/notesSlide" Target="/ppt/notesSlides/notesSlide24.xml" Id="R0c1e987b070e467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8d4537b600f450d" /><Relationship Type="http://schemas.openxmlformats.org/officeDocument/2006/relationships/notesSlide" Target="/ppt/notesSlides/notesSlide25.xml" Id="R3d13ac8e29f9479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03eb247edf54d9d" /><Relationship Type="http://schemas.openxmlformats.org/officeDocument/2006/relationships/notesSlide" Target="/ppt/notesSlides/notesSlide26.xml" Id="Rc4837d6274ef46b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4ea8b64241a44c8" /><Relationship Type="http://schemas.openxmlformats.org/officeDocument/2006/relationships/notesSlide" Target="/ppt/notesSlides/notesSlide27.xml" Id="Rab5dfca460104af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191394b68d2430e" /><Relationship Type="http://schemas.openxmlformats.org/officeDocument/2006/relationships/notesSlide" Target="/ppt/notesSlides/notesSlide28.xml" Id="Rbe22aa4bed674be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ca08a46684a4d21" /><Relationship Type="http://schemas.openxmlformats.org/officeDocument/2006/relationships/notesSlide" Target="/ppt/notesSlides/notesSlide29.xml" Id="Rc6fa70c61d7e490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9ea22e9cbed4177" /><Relationship Type="http://schemas.openxmlformats.org/officeDocument/2006/relationships/notesSlide" Target="/ppt/notesSlides/notesSlide30.xml" Id="Rb284636f2bf5457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d23322daaca4f67" /><Relationship Type="http://schemas.openxmlformats.org/officeDocument/2006/relationships/notesSlide" Target="/ppt/notesSlides/notesSlide31.xml" Id="R606f804fdba8444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bab1ea024524473" /><Relationship Type="http://schemas.openxmlformats.org/officeDocument/2006/relationships/notesSlide" Target="/ppt/notesSlides/notesSlide32.xml" Id="R1e0ddcc903c046e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bc4ff96c5cc4118" /><Relationship Type="http://schemas.openxmlformats.org/officeDocument/2006/relationships/notesSlide" Target="/ppt/notesSlides/notesSlide33.xml" Id="R0bfccfafea3b44d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3e2248d2f8a486c" /><Relationship Type="http://schemas.openxmlformats.org/officeDocument/2006/relationships/notesSlide" Target="/ppt/notesSlides/notesSlide34.xml" Id="Raff1eafe6f2c4f9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申命記第5章</a:t>
            </a:r>
          </a:p>
          <a:p xmlns:a="http://schemas.openxmlformats.org/drawingml/2006/main">
            <a:pPr algn="ctr">
              <a:buNone/>
            </a:pPr>
            <a:r>
              <a:rPr sz="2000">
                <a:solidFill>
                  <a:srgbClr val="FFFFFF"/>
                </a:solidFill>
                <a:latin typeface="Georgia"/>
                <a:ea typeface="Georgia"/>
                <a:cs typeface="Georgia"/>
              </a:rPr>
              <a:t>Deuteronomy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5:1  |  Deuteronomy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摩西將以色列眾人召了來，對他們說：「以色列人哪，我今日曉諭你們的律例典章，你們要聽，可以學習，謹守遵行。</a:t>
            </a:r>
          </a:p>
          <a:p xmlns:a="http://schemas.openxmlformats.org/drawingml/2006/main">
            <a:pPr algn="ctr">
              <a:buNone/>
            </a:pPr>
            <a:r>
              <a:rPr sz="2100">
                <a:solidFill>
                  <a:srgbClr val="FFFFFF"/>
                </a:solidFill>
                <a:latin typeface="Georgia"/>
                <a:ea typeface="Georgia"/>
                <a:cs typeface="Georgia"/>
              </a:rPr>
              <a:t>And Moses called all Israel, and said unto them, Hear, O Israel, the statutes and judgments which I speak in your ears this day, that ye may learn them, and keep, and do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5:2  |  Deuteronomy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耶和華－我們的神在何烈山與我們立約。</a:t>
            </a:r>
          </a:p>
          <a:p xmlns:a="http://schemas.openxmlformats.org/drawingml/2006/main">
            <a:pPr algn="ctr">
              <a:buNone/>
            </a:pPr>
            <a:r>
              <a:rPr sz="2800">
                <a:solidFill>
                  <a:srgbClr val="FFFFFF"/>
                </a:solidFill>
                <a:latin typeface="Georgia"/>
                <a:ea typeface="Georgia"/>
                <a:cs typeface="Georgia"/>
              </a:rPr>
              <a:t>The LORD our God made a covenant with us in Horeb.</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5:3  |  Deuteronomy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這約不是與我們列祖立的，乃是與我們今日在這裏存活之人立的。</a:t>
            </a:r>
          </a:p>
          <a:p xmlns:a="http://schemas.openxmlformats.org/drawingml/2006/main">
            <a:pPr algn="ctr">
              <a:buNone/>
            </a:pPr>
            <a:r>
              <a:rPr sz="2400">
                <a:solidFill>
                  <a:srgbClr val="FFFFFF"/>
                </a:solidFill>
                <a:latin typeface="Georgia"/>
                <a:ea typeface="Georgia"/>
                <a:cs typeface="Georgia"/>
              </a:rPr>
              <a:t>The LORD made not this covenant with our fathers, but with us, even us, who are all of us here alive this day.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5:4  |  Deuteronomy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耶和華在山上，從火中，面對面與你們說話－</a:t>
            </a:r>
          </a:p>
          <a:p xmlns:a="http://schemas.openxmlformats.org/drawingml/2006/main">
            <a:pPr algn="ctr">
              <a:buNone/>
            </a:pPr>
            <a:r>
              <a:rPr sz="2800">
                <a:solidFill>
                  <a:srgbClr val="FFFFFF"/>
                </a:solidFill>
                <a:latin typeface="Georgia"/>
                <a:ea typeface="Georgia"/>
                <a:cs typeface="Georgia"/>
              </a:rPr>
              <a:t>The LORD talked with you face to face in the mount out of the midst of the fire,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5:5  |  Deuteronomy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那時我站在耶和華和你們中間，要將耶和華的話傳給你們；因為你們懼怕那火，沒有上山－說：</a:t>
            </a:r>
          </a:p>
          <a:p xmlns:a="http://schemas.openxmlformats.org/drawingml/2006/main">
            <a:pPr algn="ctr">
              <a:buNone/>
            </a:pPr>
            <a:r>
              <a:rPr sz="2100">
                <a:solidFill>
                  <a:srgbClr val="FFFFFF"/>
                </a:solidFill>
                <a:latin typeface="Georgia"/>
                <a:ea typeface="Georgia"/>
                <a:cs typeface="Georgia"/>
              </a:rPr>
              <a:t>(I stood between the LORD and you at that time, to shew you the word of the LORD: for ye were afraid by reason of the fire, and went not up into the mount;) saying,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5:6  |  Deuteronomy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「『我是耶和華－你的神，曾將你從埃及地為奴之家領出來。</a:t>
            </a:r>
          </a:p>
          <a:p xmlns:a="http://schemas.openxmlformats.org/drawingml/2006/main">
            <a:pPr algn="ctr">
              <a:buNone/>
            </a:pPr>
            <a:r>
              <a:rPr sz="2400">
                <a:solidFill>
                  <a:srgbClr val="FFFFFF"/>
                </a:solidFill>
                <a:latin typeface="Georgia"/>
                <a:ea typeface="Georgia"/>
                <a:cs typeface="Georgia"/>
              </a:rPr>
              <a:t>I am the LORD thy God, which brought thee out of the land of Egypt, from the house of bondage.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5:7  |  Deuteronomy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「『除了我以外，你不可有別的神。</a:t>
            </a:r>
          </a:p>
          <a:p xmlns:a="http://schemas.openxmlformats.org/drawingml/2006/main">
            <a:pPr algn="ctr">
              <a:buNone/>
            </a:pPr>
            <a:r>
              <a:rPr sz="2800">
                <a:solidFill>
                  <a:srgbClr val="FFFFFF"/>
                </a:solidFill>
                <a:latin typeface="Georgia"/>
                <a:ea typeface="Georgia"/>
                <a:cs typeface="Georgia"/>
              </a:rPr>
              <a:t>Thou shalt have none other gods before 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5:8  |  Deuteronomy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「『不可為自己雕刻偶像，也不可做甚麼[形像]，彷彿上天、下地和地底下、水中的[百物]。</a:t>
            </a:r>
          </a:p>
          <a:p xmlns:a="http://schemas.openxmlformats.org/drawingml/2006/main">
            <a:pPr algn="ctr">
              <a:buNone/>
            </a:pPr>
            <a:r>
              <a:rPr sz="2100">
                <a:solidFill>
                  <a:srgbClr val="FFFFFF"/>
                </a:solidFill>
                <a:latin typeface="Georgia"/>
                <a:ea typeface="Georgia"/>
                <a:cs typeface="Georgia"/>
              </a:rPr>
              <a:t>Thou shalt not make thee any graven image, or any likeness of any thing that is in heaven above, or that is in the earth beneath, or that is in the waters beneath the earth: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5:9  |  Deuteronomy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不可跪拜那些像，也不可事奉它，因為我耶和華－你的神是忌邪的神。恨我的，我必追討他的罪，自父及子，直到三、四代；</a:t>
            </a:r>
          </a:p>
          <a:p xmlns:a="http://schemas.openxmlformats.org/drawingml/2006/main">
            <a:pPr algn="ctr">
              <a:buNone/>
            </a:pPr>
            <a:r>
              <a:rPr sz="2100">
                <a:solidFill>
                  <a:srgbClr val="FFFFFF"/>
                </a:solidFill>
                <a:latin typeface="Georgia"/>
                <a:ea typeface="Georgia"/>
                <a:cs typeface="Georgia"/>
              </a:rPr>
              <a:t>Thou shalt not bow down thyself unto them, nor serve them: for I the LORD thy God am a jealous God, visiting the iniquity of the fathers upon the children unto the third and fourth generation of them that hate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5:10  |  Deuteronomy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愛我、守我誡命的，我必向他們發慈愛，直到千代。</a:t>
            </a:r>
          </a:p>
          <a:p xmlns:a="http://schemas.openxmlformats.org/drawingml/2006/main">
            <a:pPr algn="ctr">
              <a:buNone/>
            </a:pPr>
            <a:r>
              <a:rPr sz="2800">
                <a:solidFill>
                  <a:srgbClr val="FFFFFF"/>
                </a:solidFill>
                <a:latin typeface="Georgia"/>
                <a:ea typeface="Georgia"/>
                <a:cs typeface="Georgia"/>
              </a:rPr>
              <a:t>And shewing mercy unto thousands of them that love me and keep my commandments.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5:11  |  Deuteronomy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「『不可妄稱耶和華－你神的名；因為妄稱耶和華名的，耶和華必不以他為無罪。</a:t>
            </a:r>
          </a:p>
          <a:p xmlns:a="http://schemas.openxmlformats.org/drawingml/2006/main">
            <a:pPr algn="ctr">
              <a:buNone/>
            </a:pPr>
            <a:r>
              <a:rPr sz="2400">
                <a:solidFill>
                  <a:srgbClr val="FFFFFF"/>
                </a:solidFill>
                <a:latin typeface="Georgia"/>
                <a:ea typeface="Georgia"/>
                <a:cs typeface="Georgia"/>
              </a:rPr>
              <a:t>Thou shalt not take the name of the LORD thy God in vain: for the LORD will not hold him guiltless that taketh his name in vain.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5:12  |  Deuteronomy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「『當照耶和華－你神所吩咐的守安息日為聖日。</a:t>
            </a:r>
          </a:p>
          <a:p xmlns:a="http://schemas.openxmlformats.org/drawingml/2006/main">
            <a:pPr algn="ctr">
              <a:buNone/>
            </a:pPr>
            <a:r>
              <a:rPr sz="2800">
                <a:solidFill>
                  <a:srgbClr val="FFFFFF"/>
                </a:solidFill>
                <a:latin typeface="Georgia"/>
                <a:ea typeface="Georgia"/>
                <a:cs typeface="Georgia"/>
              </a:rPr>
              <a:t>Keep the sabbath day to sanctify it, as the LORD thy God hath commanded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5:13  |  Deuteronomy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六日要勞碌做你一切的工，</a:t>
            </a:r>
          </a:p>
          <a:p xmlns:a="http://schemas.openxmlformats.org/drawingml/2006/main">
            <a:pPr algn="ctr">
              <a:buNone/>
            </a:pPr>
            <a:r>
              <a:rPr sz="2800">
                <a:solidFill>
                  <a:srgbClr val="FFFFFF"/>
                </a:solidFill>
                <a:latin typeface="Georgia"/>
                <a:ea typeface="Georgia"/>
                <a:cs typeface="Georgia"/>
              </a:rPr>
              <a:t>Six days thou shalt labour, and do all thy work:</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5:14  |  Deuteronomy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但第七日是向耶和華－你神當守的安息日。[這一日]，你和你的兒女、僕婢、牛、驢、牲畜，並在你城裏寄居的客旅，無論何工都不可做，使你的僕婢可以和你一樣安息。</a:t>
            </a:r>
          </a:p>
          <a:p xmlns:a="http://schemas.openxmlformats.org/drawingml/2006/main">
            <a:pPr algn="ctr">
              <a:buNone/>
            </a:pPr>
            <a:r>
              <a:rPr sz="1800">
                <a:solidFill>
                  <a:srgbClr val="FFFFFF"/>
                </a:solidFill>
                <a:latin typeface="Georgia"/>
                <a:ea typeface="Georgia"/>
                <a:cs typeface="Georgia"/>
              </a:rPr>
              <a:t>But the seventh day is the sabbath of the LORD thy God: in it thou shalt not do any work, thou, nor thy son, nor thy daughter, nor thy manservant, nor thy maidservant, nor thine ox, nor thine ass, nor any of thy cattle, nor thy stranger that is within thy gates; that thy manservant and thy maidservant may rest as well as thou.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5:15  |  Deuteronomy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你也要記念你在埃及地作過奴僕；耶和華－你神用大能的手和伸出來的膀臂將你從那裏領出來。因此，耶和華－你的神吩咐你守安息日。</a:t>
            </a:r>
          </a:p>
          <a:p xmlns:a="http://schemas.openxmlformats.org/drawingml/2006/main">
            <a:pPr algn="ctr">
              <a:buNone/>
            </a:pPr>
            <a:r>
              <a:rPr sz="1800">
                <a:solidFill>
                  <a:srgbClr val="FFFFFF"/>
                </a:solidFill>
                <a:latin typeface="Georgia"/>
                <a:ea typeface="Georgia"/>
                <a:cs typeface="Georgia"/>
              </a:rPr>
              <a:t>And remember that thou wast a servant in the land of Egypt, and that the LORD thy God brought thee out thence through a mighty hand and by a stretched out arm: therefore the LORD thy God commanded thee to keep the sabbath day.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5:16  |  Deuteronomy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「『當照耶和華－你神所吩咐的孝敬父母，使你得福，並使你的日子在耶和華－你神所賜你的地上得以長久。</a:t>
            </a:r>
          </a:p>
          <a:p xmlns:a="http://schemas.openxmlformats.org/drawingml/2006/main">
            <a:pPr algn="ctr">
              <a:buNone/>
            </a:pPr>
            <a:r>
              <a:rPr sz="2100">
                <a:solidFill>
                  <a:srgbClr val="FFFFFF"/>
                </a:solidFill>
                <a:latin typeface="Georgia"/>
                <a:ea typeface="Georgia"/>
                <a:cs typeface="Georgia"/>
              </a:rPr>
              <a:t>Honour thy father and thy mother, as the LORD thy God hath commanded thee; that thy days may be prolonged, and that it may go well with thee, in the land which the LORD thy God giveth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5:17  |  Deuteronomy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「『不可殺人。</a:t>
            </a:r>
          </a:p>
          <a:p xmlns:a="http://schemas.openxmlformats.org/drawingml/2006/main">
            <a:pPr algn="ctr">
              <a:buNone/>
            </a:pPr>
            <a:r>
              <a:rPr sz="2800">
                <a:solidFill>
                  <a:srgbClr val="FFFFFF"/>
                </a:solidFill>
                <a:latin typeface="Georgia"/>
                <a:ea typeface="Georgia"/>
                <a:cs typeface="Georgia"/>
              </a:rPr>
              <a:t>Thou shalt not kill.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5:18  |  Deuteronomy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「『不可姦淫。</a:t>
            </a:r>
          </a:p>
          <a:p xmlns:a="http://schemas.openxmlformats.org/drawingml/2006/main">
            <a:pPr algn="ctr">
              <a:buNone/>
            </a:pPr>
            <a:r>
              <a:rPr sz="2800">
                <a:solidFill>
                  <a:srgbClr val="FFFFFF"/>
                </a:solidFill>
                <a:latin typeface="Georgia"/>
                <a:ea typeface="Georgia"/>
                <a:cs typeface="Georgia"/>
              </a:rPr>
              <a:t>Neither shalt thou commit adultery.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5:19  |  Deuteronomy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「『不可偷盜。</a:t>
            </a:r>
          </a:p>
          <a:p xmlns:a="http://schemas.openxmlformats.org/drawingml/2006/main">
            <a:pPr algn="ctr">
              <a:buNone/>
            </a:pPr>
            <a:r>
              <a:rPr sz="2800">
                <a:solidFill>
                  <a:srgbClr val="FFFFFF"/>
                </a:solidFill>
                <a:latin typeface="Georgia"/>
                <a:ea typeface="Georgia"/>
                <a:cs typeface="Georgia"/>
              </a:rPr>
              <a:t>Neither shalt thou steal.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5:20  |  Deuteronomy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「『不可作假見證陷害人。</a:t>
            </a:r>
          </a:p>
          <a:p xmlns:a="http://schemas.openxmlformats.org/drawingml/2006/main">
            <a:pPr algn="ctr">
              <a:buNone/>
            </a:pPr>
            <a:r>
              <a:rPr sz="2800">
                <a:solidFill>
                  <a:srgbClr val="FFFFFF"/>
                </a:solidFill>
                <a:latin typeface="Georgia"/>
                <a:ea typeface="Georgia"/>
                <a:cs typeface="Georgia"/>
              </a:rPr>
              <a:t>Neither shalt thou bear false witness against thy neighbour.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5:21  |  Deuteronomy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「『不可貪戀人的妻子；也不可貪圖人的房屋、田地、僕婢、牛、驢，並他一切所有的。』</a:t>
            </a:r>
          </a:p>
          <a:p xmlns:a="http://schemas.openxmlformats.org/drawingml/2006/main">
            <a:pPr algn="ctr">
              <a:buNone/>
            </a:pPr>
            <a:r>
              <a:rPr sz="2100">
                <a:solidFill>
                  <a:srgbClr val="FFFFFF"/>
                </a:solidFill>
                <a:latin typeface="Georgia"/>
                <a:ea typeface="Georgia"/>
                <a:cs typeface="Georgia"/>
              </a:rPr>
              <a:t>Neither shalt thou desire thy neighbour’s wife, neither shalt thou covet thy neighbour’s house, his field, or his manservant, or his maidservant, his ox, or his ass, or any thing that is thy neighbour’s.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5:22  |  Deuteronomy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「這些話是耶和華在山上，從火中、雲中、幽暗中，大聲曉諭你們全會眾的；此外並沒有添別的話。他就把這話寫在兩塊石版上，交給我了。」</a:t>
            </a:r>
          </a:p>
          <a:p xmlns:a="http://schemas.openxmlformats.org/drawingml/2006/main">
            <a:pPr algn="ctr">
              <a:buNone/>
            </a:pPr>
            <a:r>
              <a:rPr sz="1800">
                <a:solidFill>
                  <a:srgbClr val="FFFFFF"/>
                </a:solidFill>
                <a:latin typeface="Georgia"/>
                <a:ea typeface="Georgia"/>
                <a:cs typeface="Georgia"/>
              </a:rPr>
              <a:t>These words the LORD spake unto all your assembly in the mount out of the midst of the fire, of the cloud, and of the thick darkness, with a great voice: and he added no more. And he wrote them in two tables of stone, and delivered them unto 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5:23  |  Deuteronomy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「那時，火焰燒山，你們聽見從黑暗中出來的聲音；你們支派中所有的首領和長老都來就近我，</a:t>
            </a:r>
          </a:p>
          <a:p xmlns:a="http://schemas.openxmlformats.org/drawingml/2006/main">
            <a:pPr algn="ctr">
              <a:buNone/>
            </a:pPr>
            <a:r>
              <a:rPr sz="2100">
                <a:solidFill>
                  <a:srgbClr val="FFFFFF"/>
                </a:solidFill>
                <a:latin typeface="Georgia"/>
                <a:ea typeface="Georgia"/>
                <a:cs typeface="Georgia"/>
              </a:rPr>
              <a:t>And it came to pass, when ye heard the voice out of the midst of the darkness, (for the mountain did burn with fire,) that ye came near unto me, even all the heads of your tribes, and your elders;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5:24  |  Deuteronomy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說：『看哪，耶和華－我們神將他的榮光和他的大能顯給我們看，我們又聽見他的聲音從火中出來。今日我們得見神與人說話，人還存活。</a:t>
            </a:r>
          </a:p>
          <a:p xmlns:a="http://schemas.openxmlformats.org/drawingml/2006/main">
            <a:pPr algn="ctr">
              <a:buNone/>
            </a:pPr>
            <a:r>
              <a:rPr sz="2100">
                <a:solidFill>
                  <a:srgbClr val="FFFFFF"/>
                </a:solidFill>
                <a:latin typeface="Georgia"/>
                <a:ea typeface="Georgia"/>
                <a:cs typeface="Georgia"/>
              </a:rPr>
              <a:t>And ye said, Behold, the LORD our God hath shewed us his glory and his greatness, and we have heard his voice out of the midst of the fire: we have seen this day that God doth talk with man, and he liveth.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5:25  |  Deuteronomy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現在這大火將要燒滅我們，我們何必冒死呢？若再聽見耶和華－我們神的聲音就必死亡。</a:t>
            </a:r>
          </a:p>
          <a:p xmlns:a="http://schemas.openxmlformats.org/drawingml/2006/main">
            <a:pPr algn="ctr">
              <a:buNone/>
            </a:pPr>
            <a:r>
              <a:rPr sz="2400">
                <a:solidFill>
                  <a:srgbClr val="FFFFFF"/>
                </a:solidFill>
                <a:latin typeface="Georgia"/>
                <a:ea typeface="Georgia"/>
                <a:cs typeface="Georgia"/>
              </a:rPr>
              <a:t>Now therefore why should we die? for this great fire will consume us: if we hear the voice of the LORD our God any more, then we shall die.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5:26  |  Deuteronomy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凡屬血氣的，曾有何人聽見永生神的聲音從火中出來，像我們聽見還能存活呢？</a:t>
            </a:r>
          </a:p>
          <a:p xmlns:a="http://schemas.openxmlformats.org/drawingml/2006/main">
            <a:pPr algn="ctr">
              <a:buNone/>
            </a:pPr>
            <a:r>
              <a:rPr sz="2400">
                <a:solidFill>
                  <a:srgbClr val="FFFFFF"/>
                </a:solidFill>
                <a:latin typeface="Georgia"/>
                <a:ea typeface="Georgia"/>
                <a:cs typeface="Georgia"/>
              </a:rPr>
              <a:t>For who is there of all flesh, that hath heard the voice of the living God speaking out of the midst of the fire, as we have, and lived?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5:27  |  Deuteronomy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求你近前去，聽耶和華－我們神所要說的一切話，將他對你說的話都傳給我們，我們就聽從遵行。』</a:t>
            </a:r>
          </a:p>
          <a:p xmlns:a="http://schemas.openxmlformats.org/drawingml/2006/main">
            <a:pPr algn="ctr">
              <a:buNone/>
            </a:pPr>
            <a:r>
              <a:rPr sz="2100">
                <a:solidFill>
                  <a:srgbClr val="FFFFFF"/>
                </a:solidFill>
                <a:latin typeface="Georgia"/>
                <a:ea typeface="Georgia"/>
                <a:cs typeface="Georgia"/>
              </a:rPr>
              <a:t>Go thou near, and hear all that the LORD our God shall say: and speak thou unto us all that the LORD our God shall speak unto thee; and we will hear it, and do it.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5:28  |  Deuteronomy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「你們對我說的話，耶和華都聽見了。耶和華對我說：『這百姓的話，我聽見了；他們所說的都是。</a:t>
            </a:r>
          </a:p>
          <a:p xmlns:a="http://schemas.openxmlformats.org/drawingml/2006/main">
            <a:pPr algn="ctr">
              <a:buNone/>
            </a:pPr>
            <a:r>
              <a:rPr sz="1800">
                <a:solidFill>
                  <a:srgbClr val="FFFFFF"/>
                </a:solidFill>
                <a:latin typeface="Georgia"/>
                <a:ea typeface="Georgia"/>
                <a:cs typeface="Georgia"/>
              </a:rPr>
              <a:t>And the LORD heard the voice of your words, when ye spake unto me; and the LORD said unto me, I have heard the voice of the words of this people, which they have spoken unto thee: they have well said all that they have spoken.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5:29  |  Deuteronomy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惟願他們存這樣的心敬畏我，常遵守我的一切誡命，使他們和他們的子孫永遠得福。</a:t>
            </a:r>
          </a:p>
          <a:p xmlns:a="http://schemas.openxmlformats.org/drawingml/2006/main">
            <a:pPr algn="ctr">
              <a:buNone/>
            </a:pPr>
            <a:r>
              <a:rPr sz="2100">
                <a:solidFill>
                  <a:srgbClr val="FFFFFF"/>
                </a:solidFill>
                <a:latin typeface="Georgia"/>
                <a:ea typeface="Georgia"/>
                <a:cs typeface="Georgia"/>
              </a:rPr>
              <a:t>O that there were such an heart in them, that they would fear me, and keep all my commandments always, that it might be well with them, and with their children for ever!</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5:30  |  Deuteronomy 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你去對他們說：你們回帳棚去吧！</a:t>
            </a:r>
          </a:p>
          <a:p xmlns:a="http://schemas.openxmlformats.org/drawingml/2006/main">
            <a:pPr algn="ctr">
              <a:buNone/>
            </a:pPr>
            <a:r>
              <a:rPr sz="2800">
                <a:solidFill>
                  <a:srgbClr val="FFFFFF"/>
                </a:solidFill>
                <a:latin typeface="Georgia"/>
                <a:ea typeface="Georgia"/>
                <a:cs typeface="Georgia"/>
              </a:rPr>
              <a:t>Go say to them, Get you into your tents again.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5:31  |  Deuteronomy 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至於你，可以站在我這裏，我要將一切誡命、律例、典章傳給你；你要教訓他們，使他們在我賜他們為業的地上遵行。』</a:t>
            </a:r>
          </a:p>
          <a:p xmlns:a="http://schemas.openxmlformats.org/drawingml/2006/main">
            <a:pPr algn="ctr">
              <a:buNone/>
            </a:pPr>
            <a:r>
              <a:rPr sz="1800">
                <a:solidFill>
                  <a:srgbClr val="FFFFFF"/>
                </a:solidFill>
                <a:latin typeface="Georgia"/>
                <a:ea typeface="Georgia"/>
                <a:cs typeface="Georgia"/>
              </a:rPr>
              <a:t>But as for thee, stand thou here by me, and I will speak unto thee all the commandments, and the statutes, and the judgments, which thou shalt teach them, that they may do them in the land which I give them to possess it.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5:32  |  Deuteronomy 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所以，你們要照耶和華－你們神所吩咐的謹守遵行，不可偏離左右。</a:t>
            </a:r>
          </a:p>
          <a:p xmlns:a="http://schemas.openxmlformats.org/drawingml/2006/main">
            <a:pPr algn="ctr">
              <a:buNone/>
            </a:pPr>
            <a:r>
              <a:rPr sz="2400">
                <a:solidFill>
                  <a:srgbClr val="FFFFFF"/>
                </a:solidFill>
                <a:latin typeface="Georgia"/>
                <a:ea typeface="Georgia"/>
                <a:cs typeface="Georgia"/>
              </a:rPr>
              <a:t>Ye shall observe to do therefore as the LORD your God hath commanded you: ye shall not turn aside to the right hand or to the left.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5:33  |  Deuteronomy 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耶和華－你們神所吩咐你們行的，你們都要去行，使你們可以存活得福，並使你們的日子在所要承受的地上得以長久。」</a:t>
            </a:r>
          </a:p>
          <a:p xmlns:a="http://schemas.openxmlformats.org/drawingml/2006/main">
            <a:pPr algn="ctr">
              <a:buNone/>
            </a:pPr>
            <a:r>
              <a:rPr sz="2100">
                <a:solidFill>
                  <a:srgbClr val="FFFFFF"/>
                </a:solidFill>
                <a:latin typeface="Georgia"/>
                <a:ea typeface="Georgia"/>
                <a:cs typeface="Georgia"/>
              </a:rPr>
              <a:t>Ye shall walk in all the ways which the LORD your God hath commanded you, that ye may live, and that it may be well with you, and that ye may prolong your days in the land which ye shall possess.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2026-08-30T07:20:46.1750000Z</dcterms:created>
  <dcterms:modified xsi:type="dcterms:W3CDTF">2026-08-30T07:20:46.1750000Z</dcterms:modified>
</coreProperties>
</file>