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d7685bb3a84bad" /><Relationship Type="http://schemas.openxmlformats.org/officeDocument/2006/relationships/extended-properties" Target="/docProps/app.xml" Id="R129caad378104342" /><Relationship Type="http://schemas.openxmlformats.org/officeDocument/2006/relationships/officeDocument" Target="/ppt/presentation.xml" Id="R3d3585f4dddb41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d2e64f7d58b4824"/>
  </p:sldMasterIdLst>
  <p:notesMasterIdLst>
    <p:notesMasterId xmlns:r="http://schemas.openxmlformats.org/officeDocument/2006/relationships" r:id="R8e9a036f9a014499"/>
  </p:notesMasterIdLst>
  <p:sldIdLst>
    <p:sldId xmlns:r="http://schemas.openxmlformats.org/officeDocument/2006/relationships" id="256" r:id="R65896c2d52014cc6"/>
    <p:sldId xmlns:r="http://schemas.openxmlformats.org/officeDocument/2006/relationships" id="257" r:id="Rc2ea6ba8768b49d5"/>
    <p:sldId xmlns:r="http://schemas.openxmlformats.org/officeDocument/2006/relationships" id="258" r:id="R4954b1c247e346c3"/>
    <p:sldId xmlns:r="http://schemas.openxmlformats.org/officeDocument/2006/relationships" id="259" r:id="Rc2f07305b0874e5b"/>
    <p:sldId xmlns:r="http://schemas.openxmlformats.org/officeDocument/2006/relationships" id="260" r:id="Ra7f13620e5144639"/>
    <p:sldId xmlns:r="http://schemas.openxmlformats.org/officeDocument/2006/relationships" id="261" r:id="R86eca93abf2f41c6"/>
    <p:sldId xmlns:r="http://schemas.openxmlformats.org/officeDocument/2006/relationships" id="262" r:id="Rb8326a5196964c1b"/>
    <p:sldId xmlns:r="http://schemas.openxmlformats.org/officeDocument/2006/relationships" id="263" r:id="R91ffb769058a41b4"/>
    <p:sldId xmlns:r="http://schemas.openxmlformats.org/officeDocument/2006/relationships" id="264" r:id="Rb50999bb5e7e4799"/>
    <p:sldId xmlns:r="http://schemas.openxmlformats.org/officeDocument/2006/relationships" id="265" r:id="Rebd7f586a9b64a66"/>
    <p:sldId xmlns:r="http://schemas.openxmlformats.org/officeDocument/2006/relationships" id="266" r:id="Rb5c57d85e46a46b5"/>
    <p:sldId xmlns:r="http://schemas.openxmlformats.org/officeDocument/2006/relationships" id="267" r:id="R3c8ee95326bb4986"/>
    <p:sldId xmlns:r="http://schemas.openxmlformats.org/officeDocument/2006/relationships" id="268" r:id="R9a37e7ab3f444989"/>
    <p:sldId xmlns:r="http://schemas.openxmlformats.org/officeDocument/2006/relationships" id="269" r:id="Rd31c3a4a55b84dde"/>
    <p:sldId xmlns:r="http://schemas.openxmlformats.org/officeDocument/2006/relationships" id="270" r:id="R97605a9e60c84528"/>
    <p:sldId xmlns:r="http://schemas.openxmlformats.org/officeDocument/2006/relationships" id="271" r:id="R7e1dfdb951ec4c3b"/>
    <p:sldId xmlns:r="http://schemas.openxmlformats.org/officeDocument/2006/relationships" id="272" r:id="Rb8bb43ec868a47e3"/>
    <p:sldId xmlns:r="http://schemas.openxmlformats.org/officeDocument/2006/relationships" id="273" r:id="Rdcd1a32bc01742de"/>
    <p:sldId xmlns:r="http://schemas.openxmlformats.org/officeDocument/2006/relationships" id="274" r:id="R520d28847a8140f0"/>
    <p:sldId xmlns:r="http://schemas.openxmlformats.org/officeDocument/2006/relationships" id="275" r:id="R944725d432604c27"/>
    <p:sldId xmlns:r="http://schemas.openxmlformats.org/officeDocument/2006/relationships" id="276" r:id="Rddf4300f1dc8480e"/>
    <p:sldId xmlns:r="http://schemas.openxmlformats.org/officeDocument/2006/relationships" id="277" r:id="Rab80de5a7fd84877"/>
    <p:sldId xmlns:r="http://schemas.openxmlformats.org/officeDocument/2006/relationships" id="278" r:id="R66be82c106954610"/>
    <p:sldId xmlns:r="http://schemas.openxmlformats.org/officeDocument/2006/relationships" id="279" r:id="Rb1cbd3cc085240e8"/>
    <p:sldId xmlns:r="http://schemas.openxmlformats.org/officeDocument/2006/relationships" id="280" r:id="Rb8909b3d10544a1e"/>
    <p:sldId xmlns:r="http://schemas.openxmlformats.org/officeDocument/2006/relationships" id="281" r:id="R18fe3815dce1481b"/>
    <p:sldId xmlns:r="http://schemas.openxmlformats.org/officeDocument/2006/relationships" id="282" r:id="R3c28b5ec2c964ff0"/>
    <p:sldId xmlns:r="http://schemas.openxmlformats.org/officeDocument/2006/relationships" id="283" r:id="R6fdba461423643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52280d666bb4730" /><Relationship Type="http://schemas.openxmlformats.org/officeDocument/2006/relationships/slideMaster" Target="/ppt/slideMasters/slideMaster1.xml" Id="Rdd2e64f7d58b4824" /><Relationship Type="http://schemas.openxmlformats.org/officeDocument/2006/relationships/notesMaster" Target="/ppt/notesMasters/notesMaster1.xml" Id="R8e9a036f9a014499" /><Relationship Type="http://schemas.openxmlformats.org/officeDocument/2006/relationships/presProps" Target="/ppt/presProps.xml" Id="R89a9e2cee2fe4767" /><Relationship Type="http://schemas.openxmlformats.org/officeDocument/2006/relationships/tableStyles" Target="/ppt/tableStyles.xml" Id="R50786cf6683d4db3" /><Relationship Type="http://schemas.openxmlformats.org/officeDocument/2006/relationships/slide" Target="/ppt/slides/slide1.xml" Id="R65896c2d52014cc6" /><Relationship Type="http://schemas.openxmlformats.org/officeDocument/2006/relationships/slide" Target="/ppt/slides/slide2.xml" Id="Rc2ea6ba8768b49d5" /><Relationship Type="http://schemas.openxmlformats.org/officeDocument/2006/relationships/slide" Target="/ppt/slides/slide3.xml" Id="R4954b1c247e346c3" /><Relationship Type="http://schemas.openxmlformats.org/officeDocument/2006/relationships/slide" Target="/ppt/slides/slide4.xml" Id="Rc2f07305b0874e5b" /><Relationship Type="http://schemas.openxmlformats.org/officeDocument/2006/relationships/slide" Target="/ppt/slides/slide5.xml" Id="Ra7f13620e5144639" /><Relationship Type="http://schemas.openxmlformats.org/officeDocument/2006/relationships/slide" Target="/ppt/slides/slide6.xml" Id="R86eca93abf2f41c6" /><Relationship Type="http://schemas.openxmlformats.org/officeDocument/2006/relationships/slide" Target="/ppt/slides/slide7.xml" Id="Rb8326a5196964c1b" /><Relationship Type="http://schemas.openxmlformats.org/officeDocument/2006/relationships/slide" Target="/ppt/slides/slide8.xml" Id="R91ffb769058a41b4" /><Relationship Type="http://schemas.openxmlformats.org/officeDocument/2006/relationships/slide" Target="/ppt/slides/slide9.xml" Id="Rb50999bb5e7e4799" /><Relationship Type="http://schemas.openxmlformats.org/officeDocument/2006/relationships/slide" Target="/ppt/slides/slide10.xml" Id="Rebd7f586a9b64a66" /><Relationship Type="http://schemas.openxmlformats.org/officeDocument/2006/relationships/slide" Target="/ppt/slides/slide11.xml" Id="Rb5c57d85e46a46b5" /><Relationship Type="http://schemas.openxmlformats.org/officeDocument/2006/relationships/slide" Target="/ppt/slides/slide12.xml" Id="R3c8ee95326bb4986" /><Relationship Type="http://schemas.openxmlformats.org/officeDocument/2006/relationships/slide" Target="/ppt/slides/slide13.xml" Id="R9a37e7ab3f444989" /><Relationship Type="http://schemas.openxmlformats.org/officeDocument/2006/relationships/slide" Target="/ppt/slides/slide14.xml" Id="Rd31c3a4a55b84dde" /><Relationship Type="http://schemas.openxmlformats.org/officeDocument/2006/relationships/slide" Target="/ppt/slides/slide15.xml" Id="R97605a9e60c84528" /><Relationship Type="http://schemas.openxmlformats.org/officeDocument/2006/relationships/slide" Target="/ppt/slides/slide16.xml" Id="R7e1dfdb951ec4c3b" /><Relationship Type="http://schemas.openxmlformats.org/officeDocument/2006/relationships/slide" Target="/ppt/slides/slide17.xml" Id="Rb8bb43ec868a47e3" /><Relationship Type="http://schemas.openxmlformats.org/officeDocument/2006/relationships/slide" Target="/ppt/slides/slide18.xml" Id="Rdcd1a32bc01742de" /><Relationship Type="http://schemas.openxmlformats.org/officeDocument/2006/relationships/slide" Target="/ppt/slides/slide19.xml" Id="R520d28847a8140f0" /><Relationship Type="http://schemas.openxmlformats.org/officeDocument/2006/relationships/slide" Target="/ppt/slides/slide20.xml" Id="R944725d432604c27" /><Relationship Type="http://schemas.openxmlformats.org/officeDocument/2006/relationships/slide" Target="/ppt/slides/slide21.xml" Id="Rddf4300f1dc8480e" /><Relationship Type="http://schemas.openxmlformats.org/officeDocument/2006/relationships/slide" Target="/ppt/slides/slide22.xml" Id="Rab80de5a7fd84877" /><Relationship Type="http://schemas.openxmlformats.org/officeDocument/2006/relationships/slide" Target="/ppt/slides/slide23.xml" Id="R66be82c106954610" /><Relationship Type="http://schemas.openxmlformats.org/officeDocument/2006/relationships/slide" Target="/ppt/slides/slide24.xml" Id="Rb1cbd3cc085240e8" /><Relationship Type="http://schemas.openxmlformats.org/officeDocument/2006/relationships/slide" Target="/ppt/slides/slide25.xml" Id="Rb8909b3d10544a1e" /><Relationship Type="http://schemas.openxmlformats.org/officeDocument/2006/relationships/slide" Target="/ppt/slides/slide26.xml" Id="R18fe3815dce1481b" /><Relationship Type="http://schemas.openxmlformats.org/officeDocument/2006/relationships/slide" Target="/ppt/slides/slide27.xml" Id="R3c28b5ec2c964ff0" /><Relationship Type="http://schemas.openxmlformats.org/officeDocument/2006/relationships/slide" Target="/ppt/slides/slide28.xml" Id="R6fdba461423643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dd69ad024649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bc24c8dbdf49e7" /><Relationship Type="http://schemas.openxmlformats.org/officeDocument/2006/relationships/notesMaster" Target="/ppt/notesMasters/notesMaster1.xml" Id="R6fd4409db40a47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7e656cec744097" /><Relationship Type="http://schemas.openxmlformats.org/officeDocument/2006/relationships/notesMaster" Target="/ppt/notesMasters/notesMaster1.xml" Id="R48814116402a49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ffe2eeda82048d6" /><Relationship Type="http://schemas.openxmlformats.org/officeDocument/2006/relationships/notesMaster" Target="/ppt/notesMasters/notesMaster1.xml" Id="Reae49cf535e448a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b75b8809ffa476a" /><Relationship Type="http://schemas.openxmlformats.org/officeDocument/2006/relationships/notesMaster" Target="/ppt/notesMasters/notesMaster1.xml" Id="R612fae314ee647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c9995ea238c4cac" /><Relationship Type="http://schemas.openxmlformats.org/officeDocument/2006/relationships/notesMaster" Target="/ppt/notesMasters/notesMaster1.xml" Id="Rc6b1ca868b314af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84ea9a83c0f4d5c" /><Relationship Type="http://schemas.openxmlformats.org/officeDocument/2006/relationships/notesMaster" Target="/ppt/notesMasters/notesMaster1.xml" Id="R068cb74a4c314c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4e246c1f5f2404d" /><Relationship Type="http://schemas.openxmlformats.org/officeDocument/2006/relationships/notesMaster" Target="/ppt/notesMasters/notesMaster1.xml" Id="Ra5855b853e0043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090af26e8b42af" /><Relationship Type="http://schemas.openxmlformats.org/officeDocument/2006/relationships/notesMaster" Target="/ppt/notesMasters/notesMaster1.xml" Id="R07c7b30209ed41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df525aa68d04fe8" /><Relationship Type="http://schemas.openxmlformats.org/officeDocument/2006/relationships/notesMaster" Target="/ppt/notesMasters/notesMaster1.xml" Id="R07ffa76abb244e1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7531546cf034e73" /><Relationship Type="http://schemas.openxmlformats.org/officeDocument/2006/relationships/notesMaster" Target="/ppt/notesMasters/notesMaster1.xml" Id="R7db3ea8f88244c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cd0c79b53284c41" /><Relationship Type="http://schemas.openxmlformats.org/officeDocument/2006/relationships/notesMaster" Target="/ppt/notesMasters/notesMaster1.xml" Id="Re49c4711803e464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879476a8208496a" /><Relationship Type="http://schemas.openxmlformats.org/officeDocument/2006/relationships/notesMaster" Target="/ppt/notesMasters/notesMaster1.xml" Id="R0d63621fc311476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578877194db40e7" /><Relationship Type="http://schemas.openxmlformats.org/officeDocument/2006/relationships/notesMaster" Target="/ppt/notesMasters/notesMaster1.xml" Id="R8432129de93749c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8fb01a0a7fb4ae5" /><Relationship Type="http://schemas.openxmlformats.org/officeDocument/2006/relationships/notesMaster" Target="/ppt/notesMasters/notesMaster1.xml" Id="R073395fb90d44ea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a05cb90c47147c6" /><Relationship Type="http://schemas.openxmlformats.org/officeDocument/2006/relationships/notesMaster" Target="/ppt/notesMasters/notesMaster1.xml" Id="R9b37722292414b2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9493d74c2c64c5b" /><Relationship Type="http://schemas.openxmlformats.org/officeDocument/2006/relationships/notesMaster" Target="/ppt/notesMasters/notesMaster1.xml" Id="R6c6a1cf89e81462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15061156372436c" /><Relationship Type="http://schemas.openxmlformats.org/officeDocument/2006/relationships/notesMaster" Target="/ppt/notesMasters/notesMaster1.xml" Id="R3e0284b59e864ba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7c1dc8f0a424e61" /><Relationship Type="http://schemas.openxmlformats.org/officeDocument/2006/relationships/notesMaster" Target="/ppt/notesMasters/notesMaster1.xml" Id="R9b2cd85679ab4a9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b2908292a4a46d4" /><Relationship Type="http://schemas.openxmlformats.org/officeDocument/2006/relationships/notesMaster" Target="/ppt/notesMasters/notesMaster1.xml" Id="R6b505a6e0f0d41d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9c8633f4c504341" /><Relationship Type="http://schemas.openxmlformats.org/officeDocument/2006/relationships/notesMaster" Target="/ppt/notesMasters/notesMaster1.xml" Id="Re76cea76a3b94ef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88b61a4a48a4d65" /><Relationship Type="http://schemas.openxmlformats.org/officeDocument/2006/relationships/notesMaster" Target="/ppt/notesMasters/notesMaster1.xml" Id="R0a852aea07394cd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8f88c77e7cf40a2" /><Relationship Type="http://schemas.openxmlformats.org/officeDocument/2006/relationships/notesMaster" Target="/ppt/notesMasters/notesMaster1.xml" Id="R32eb631ec7f84bd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c151d5f60d14a16" /><Relationship Type="http://schemas.openxmlformats.org/officeDocument/2006/relationships/notesMaster" Target="/ppt/notesMasters/notesMaster1.xml" Id="R347c654ea4ba4d5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073f121fa2f44f5" /><Relationship Type="http://schemas.openxmlformats.org/officeDocument/2006/relationships/notesMaster" Target="/ppt/notesMasters/notesMaster1.xml" Id="R1856c1b131b24e7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bbc1457e3da4963" /><Relationship Type="http://schemas.openxmlformats.org/officeDocument/2006/relationships/notesMaster" Target="/ppt/notesMasters/notesMaster1.xml" Id="R3c389d5ddc6f4c4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3d5eca0665047f1" /><Relationship Type="http://schemas.openxmlformats.org/officeDocument/2006/relationships/notesMaster" Target="/ppt/notesMasters/notesMaster1.xml" Id="R1f85c56987584ea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d1e719cbb9249a0" /><Relationship Type="http://schemas.openxmlformats.org/officeDocument/2006/relationships/notesMaster" Target="/ppt/notesMasters/notesMaster1.xml" Id="R7f15d2e7238a4f3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af92b87700440c7" /><Relationship Type="http://schemas.openxmlformats.org/officeDocument/2006/relationships/notesMaster" Target="/ppt/notesMasters/notesMaster1.xml" Id="R2af7005db02845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618880642a41ba" /><Relationship Type="http://schemas.openxmlformats.org/officeDocument/2006/relationships/image" Target="/ppt/media/image.png" Id="R51d3d4678fd14464" /><Relationship Type="http://schemas.openxmlformats.org/officeDocument/2006/relationships/image" Target="/ppt/media/image2.png" Id="R511bdef1e8644f78" /><Relationship Type="http://schemas.openxmlformats.org/officeDocument/2006/relationships/image" Target="/ppt/media/image.jpeg" Id="R2857f681516b496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fe24a8215f4a4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1d3d4678fd1446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11bdef1e8644f7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57f681516b496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c1e4cdfe3cd42f5" /><Relationship Type="http://schemas.openxmlformats.org/officeDocument/2006/relationships/slideLayout" Target="/ppt/slideLayouts/slideLayout1.xml" Id="Rfdf78b6ad15a4ae5" /><Relationship Type="http://schemas.openxmlformats.org/officeDocument/2006/relationships/slideLayout" Target="/ppt/slideLayouts/slideLayout2.xml" Id="Rfe0a6ff5c50d4f4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df78b6ad15a4ae5"/>
    <p:sldLayoutId xmlns:r="http://schemas.openxmlformats.org/officeDocument/2006/relationships" id="2147483650" r:id="Rfe0a6ff5c50d4f4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bbd5361b5d4a95" /><Relationship Type="http://schemas.openxmlformats.org/officeDocument/2006/relationships/notesSlide" Target="/ppt/notesSlides/notesSlide1.xml" Id="R760e02d5748d4fb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4ade6cf82b4d26" /><Relationship Type="http://schemas.openxmlformats.org/officeDocument/2006/relationships/notesSlide" Target="/ppt/notesSlides/notesSlide2.xml" Id="R6ad2e4313ae34e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3a9557dc7348f1" /><Relationship Type="http://schemas.openxmlformats.org/officeDocument/2006/relationships/notesSlide" Target="/ppt/notesSlides/notesSlide3.xml" Id="R650c13cb66b8482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09b06912bd4aba" /><Relationship Type="http://schemas.openxmlformats.org/officeDocument/2006/relationships/notesSlide" Target="/ppt/notesSlides/notesSlide4.xml" Id="Rd83466515fa142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6cb681195b410e" /><Relationship Type="http://schemas.openxmlformats.org/officeDocument/2006/relationships/notesSlide" Target="/ppt/notesSlides/notesSlide5.xml" Id="Re99567e16bfc4b0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89b2b044284ff2" /><Relationship Type="http://schemas.openxmlformats.org/officeDocument/2006/relationships/notesSlide" Target="/ppt/notesSlides/notesSlide6.xml" Id="Rc52606fb6311457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982887e0d64de6" /><Relationship Type="http://schemas.openxmlformats.org/officeDocument/2006/relationships/notesSlide" Target="/ppt/notesSlides/notesSlide7.xml" Id="R20d8266ff10f473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0ebbddfef64d39" /><Relationship Type="http://schemas.openxmlformats.org/officeDocument/2006/relationships/notesSlide" Target="/ppt/notesSlides/notesSlide8.xml" Id="R968b164bbcfa417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8c7794424441c2" /><Relationship Type="http://schemas.openxmlformats.org/officeDocument/2006/relationships/notesSlide" Target="/ppt/notesSlides/notesSlide9.xml" Id="R694834a7cef4473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fcc79c49b54759" /><Relationship Type="http://schemas.openxmlformats.org/officeDocument/2006/relationships/notesSlide" Target="/ppt/notesSlides/notesSlide10.xml" Id="R38db4fce91d64d1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f578182d8d46fa" /><Relationship Type="http://schemas.openxmlformats.org/officeDocument/2006/relationships/notesSlide" Target="/ppt/notesSlides/notesSlide11.xml" Id="R1dba5cb337bd4d6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0c525dd88546e5" /><Relationship Type="http://schemas.openxmlformats.org/officeDocument/2006/relationships/notesSlide" Target="/ppt/notesSlides/notesSlide12.xml" Id="Rdc874b73ce0f44e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e5dfc4fc4b4fab" /><Relationship Type="http://schemas.openxmlformats.org/officeDocument/2006/relationships/notesSlide" Target="/ppt/notesSlides/notesSlide13.xml" Id="R96c828f729104f6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70c15df2d94899" /><Relationship Type="http://schemas.openxmlformats.org/officeDocument/2006/relationships/notesSlide" Target="/ppt/notesSlides/notesSlide14.xml" Id="Rd81b967761c44ad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0078753d214e88" /><Relationship Type="http://schemas.openxmlformats.org/officeDocument/2006/relationships/notesSlide" Target="/ppt/notesSlides/notesSlide15.xml" Id="R95793e4a8520461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5db7d6a45f473b" /><Relationship Type="http://schemas.openxmlformats.org/officeDocument/2006/relationships/notesSlide" Target="/ppt/notesSlides/notesSlide16.xml" Id="R439a3898f2e348d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002aab0807454b" /><Relationship Type="http://schemas.openxmlformats.org/officeDocument/2006/relationships/notesSlide" Target="/ppt/notesSlides/notesSlide17.xml" Id="R83c62c39a5684e4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54fd5c3bc34924" /><Relationship Type="http://schemas.openxmlformats.org/officeDocument/2006/relationships/notesSlide" Target="/ppt/notesSlides/notesSlide18.xml" Id="R12b6428fda06433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976072a43d4422" /><Relationship Type="http://schemas.openxmlformats.org/officeDocument/2006/relationships/notesSlide" Target="/ppt/notesSlides/notesSlide19.xml" Id="Rffd9c5eb33464a7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e7bd3dc8454642" /><Relationship Type="http://schemas.openxmlformats.org/officeDocument/2006/relationships/notesSlide" Target="/ppt/notesSlides/notesSlide20.xml" Id="Rd35c170a0ddb4d9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66d9bc7fec4f57" /><Relationship Type="http://schemas.openxmlformats.org/officeDocument/2006/relationships/notesSlide" Target="/ppt/notesSlides/notesSlide21.xml" Id="Rb1a05a26a10d42b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dc23d0712e402e" /><Relationship Type="http://schemas.openxmlformats.org/officeDocument/2006/relationships/notesSlide" Target="/ppt/notesSlides/notesSlide22.xml" Id="R3b1e8b50099c435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f97761eeae4a63" /><Relationship Type="http://schemas.openxmlformats.org/officeDocument/2006/relationships/notesSlide" Target="/ppt/notesSlides/notesSlide23.xml" Id="R0a9087a7c403496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73380fa2904116" /><Relationship Type="http://schemas.openxmlformats.org/officeDocument/2006/relationships/notesSlide" Target="/ppt/notesSlides/notesSlide24.xml" Id="R3e41794739ac4ed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58803262d94f5c" /><Relationship Type="http://schemas.openxmlformats.org/officeDocument/2006/relationships/notesSlide" Target="/ppt/notesSlides/notesSlide25.xml" Id="R72efa1227ccf422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8f113183a94deb" /><Relationship Type="http://schemas.openxmlformats.org/officeDocument/2006/relationships/notesSlide" Target="/ppt/notesSlides/notesSlide26.xml" Id="R395891188ea8439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b8766e9b4c49ec" /><Relationship Type="http://schemas.openxmlformats.org/officeDocument/2006/relationships/notesSlide" Target="/ppt/notesSlides/notesSlide27.xml" Id="Re4ffd0ad1b3d480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2c07d435fe4c1e" /><Relationship Type="http://schemas.openxmlformats.org/officeDocument/2006/relationships/notesSlide" Target="/ppt/notesSlides/notesSlide28.xml" Id="R5a881fc95ddc48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箴言第27章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27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27:1  |  Proverbs 27:1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不要為明日自誇， 因為一日要生何事，你尚且不能知道。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Boast not thyself of to morrow; for thou knowest not what a day may bring forth.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27:2  |  Proverbs 27:2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要別人誇獎你，不可用口自誇； 等外人稱讚你，不可用嘴自稱。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another man praise thee, and not thine own mouth; a stranger, and not thine own lips.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27:3  |  Proverbs 27:3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石頭重，沙土沉， 愚妄人的惱怒比這兩樣更重。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stone is heavy, and the sand weighty; but a fool’s wrath is heavier than them both.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27:4  |  Proverbs 27:4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忿怒為殘忍，怒氣為狂瀾， 惟有嫉妒，誰能敵得住呢？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Wrath is cruel, and anger is outrageous; but who is able to stand before envy?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27:5  |  Proverbs 27:5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當面的責備強如背地的愛情。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Open rebuke is better than secret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27:6  |  Proverbs 27:6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朋友加的傷痕出於忠誠； 仇敵連連親嘴卻是多餘。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Faithful are the wounds of a friend; but the kisses of an enemy are deceitful.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27:7  |  Proverbs 27:7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人吃飽了，厭惡蜂房的蜜； 人飢餓了，一切苦物都覺甘甜。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full soul loatheth an honeycomb; but to the hungry soul every bitter thing is sweet.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27:8  |  Proverbs 27:8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人離本處飄流， 好像雀鳥離窩遊飛。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 bird that wandereth from her nest, so is a man that wandereth from his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27:9  |  Proverbs 27:9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膏油與香料使人心喜悅； 朋友誠實的勸教也是如此甘美。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Ointment and perfume rejoice the heart: so doth the sweetness of a man’s friend by hearty counsel.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27:10  |  Proverbs 27:10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你的朋友和父親的朋友， 你都不可離棄。 你遭難的日子，不要上弟兄的家去； 相近的鄰舍強如遠方的弟兄。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Thine own friend, and thy father’s friend, forsake not; neither go into thy brother’s house in the day of thy calamity: for better is a neighbour that is near than a brother far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27:11  |  Proverbs 27:11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我兒，你要作智慧人，好叫我的心歡喜， 使我可以回答那譏誚我的人。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be wise, and make my heart glad, that I may answer him that reproacheth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27:12  |  Proverbs 27:12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通達人見禍藏躲； 愚蒙人前往受害。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prudent man foreseeth the evil, and hideth himself; but the simple pass on, and are punished.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27:13  |  Proverbs 27:13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誰為生人作保，就拿誰的衣服； 誰為外女[作保]，誰就承當。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his garment that is surety for a stranger, and take a pledge of him for a strange woman.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27:14  |  Proverbs 27:14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清晨起來，大聲給朋友祝福的， 就算是咒詛他。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blesseth his friend with a loud voice, rising early in the morning, it shall be counted a curse 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27:15  |  Proverbs 27:15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大雨之日連連滴漏， 和爭吵的婦人一樣；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continual dropping in a very rainy day and a contentious woman are alike.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27:16  |  Proverbs 27:16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想攔阻她的，便是攔阻風， 也是右手抓油。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Whosoever hideth her hideth the wind, and the ointment of his right hand, which bewrayeth itself.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27:17  |  Proverbs 27:17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鐵磨鐵，磨出刃來； 朋友相感也是如此。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Iron sharpeneth iron; so a man sharpeneth the countenance of his friend.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27:18  |  Proverbs 27:18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看守無花果樹的，必吃樹上的果子； 敬奉主人的，必得尊榮。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keepeth the fig tree shall eat the fruit thereof: so he that waiteth on his master shall be honoured.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27:19  |  Proverbs 27:19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水中照臉，彼此[相符]； 人與人，心也[相對]。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in water face answereth to face, so the heart of man to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27:20  |  Proverbs 27:20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陰間和滅亡永不滿足； 人的眼目也是如此。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Hell and destruction are never full; so the eyes of man are never satisfied.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27:21  |  Proverbs 27:21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鼎為煉銀，爐為煉金， 人的稱讚也[試煉]人。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fining pot for silver, and the furnace for gold; so is a man to his praise.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27:22  |  Proverbs 27:22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你雖用杵將愚妄人與打碎的麥子一同搗在臼中， 他的愚妄還是離不了他。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thou shouldest bray a fool in a mortar among wheat with a pestle, yet will not his foolishness depart from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27:23  |  Proverbs 27:23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你要詳細知道你羊群的景況， 留心料理你的牛群；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thou diligent to know the state of thy flocks, and look well to thy herds.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27:24  |  Proverbs 27:24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因為資財不能永有， 冠冕豈能存到萬代？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riches are not for ever: and doth the crown endure to every generation?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27:25  |  Proverbs 27:25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乾草割去，嫩草發現， 山上的菜蔬也被收斂。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hay appeareth, and the tender grass sheweth itself, and herbs of the mountains are gathered.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27:26  |  Proverbs 27:26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羊羔[之毛]是為你作衣服； 山羊是為作田地的價值，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lambs are for thy clothing, and the goats are the price of the field.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27:27  |  Proverbs 27:27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並有母山羊奶夠你吃， 也夠你的家眷吃， 且夠養你的婢女。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have goats’ milk enough for thy food, for the food of thy household, and for the maintenance for thy maidens.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2026-08-30T07:18:14.6250000Z</dcterms:created>
  <dcterms:modified xsi:type="dcterms:W3CDTF">2026-08-30T07:18:14.6250000Z</dcterms:modified>
</coreProperties>
</file>