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7e72734f0e9436c" /><Relationship Type="http://schemas.openxmlformats.org/officeDocument/2006/relationships/extended-properties" Target="/docProps/app.xml" Id="R90c342b4c9cb4321" /><Relationship Type="http://schemas.openxmlformats.org/officeDocument/2006/relationships/officeDocument" Target="/ppt/presentation.xml" Id="Rcfc3799648f6499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31c767eea648b4"/>
  </p:sldMasterIdLst>
  <p:notesMasterIdLst>
    <p:notesMasterId xmlns:r="http://schemas.openxmlformats.org/officeDocument/2006/relationships" r:id="Rba4e07baa97b4b64"/>
  </p:notesMasterIdLst>
  <p:sldIdLst>
    <p:sldId xmlns:r="http://schemas.openxmlformats.org/officeDocument/2006/relationships" id="256" r:id="Re26683bed9fc4db8"/>
    <p:sldId xmlns:r="http://schemas.openxmlformats.org/officeDocument/2006/relationships" id="257" r:id="Re5b0176bbad24a69"/>
    <p:sldId xmlns:r="http://schemas.openxmlformats.org/officeDocument/2006/relationships" id="258" r:id="Rfa180e8053c74d47"/>
    <p:sldId xmlns:r="http://schemas.openxmlformats.org/officeDocument/2006/relationships" id="259" r:id="R90bca1ddb9eb448d"/>
    <p:sldId xmlns:r="http://schemas.openxmlformats.org/officeDocument/2006/relationships" id="260" r:id="R9830f1cd32d44c3b"/>
    <p:sldId xmlns:r="http://schemas.openxmlformats.org/officeDocument/2006/relationships" id="261" r:id="Ra1596b91e90d49a2"/>
    <p:sldId xmlns:r="http://schemas.openxmlformats.org/officeDocument/2006/relationships" id="262" r:id="R02c2ceeb6358471a"/>
    <p:sldId xmlns:r="http://schemas.openxmlformats.org/officeDocument/2006/relationships" id="263" r:id="R3734639e48384107"/>
    <p:sldId xmlns:r="http://schemas.openxmlformats.org/officeDocument/2006/relationships" id="264" r:id="R794378a60a294948"/>
    <p:sldId xmlns:r="http://schemas.openxmlformats.org/officeDocument/2006/relationships" id="265" r:id="Re4bcb39779ea4947"/>
    <p:sldId xmlns:r="http://schemas.openxmlformats.org/officeDocument/2006/relationships" id="266" r:id="R2136fd084095470c"/>
    <p:sldId xmlns:r="http://schemas.openxmlformats.org/officeDocument/2006/relationships" id="267" r:id="Rbb1b1f041adb4eef"/>
    <p:sldId xmlns:r="http://schemas.openxmlformats.org/officeDocument/2006/relationships" id="268" r:id="Rf0b1859e514a4a97"/>
    <p:sldId xmlns:r="http://schemas.openxmlformats.org/officeDocument/2006/relationships" id="269" r:id="R4750f9e3a6344112"/>
    <p:sldId xmlns:r="http://schemas.openxmlformats.org/officeDocument/2006/relationships" id="270" r:id="R2dec6e087be542ac"/>
    <p:sldId xmlns:r="http://schemas.openxmlformats.org/officeDocument/2006/relationships" id="271" r:id="R1b7793604121474a"/>
    <p:sldId xmlns:r="http://schemas.openxmlformats.org/officeDocument/2006/relationships" id="272" r:id="R9895d8d0e1a2493a"/>
    <p:sldId xmlns:r="http://schemas.openxmlformats.org/officeDocument/2006/relationships" id="273" r:id="R8b072359f5d842f5"/>
    <p:sldId xmlns:r="http://schemas.openxmlformats.org/officeDocument/2006/relationships" id="274" r:id="Rbb5c64174d9c4882"/>
    <p:sldId xmlns:r="http://schemas.openxmlformats.org/officeDocument/2006/relationships" id="275" r:id="R679c914570844758"/>
    <p:sldId xmlns:r="http://schemas.openxmlformats.org/officeDocument/2006/relationships" id="276" r:id="R7eb30142e9a94eb2"/>
    <p:sldId xmlns:r="http://schemas.openxmlformats.org/officeDocument/2006/relationships" id="277" r:id="R8cb897ccb08d4c36"/>
    <p:sldId xmlns:r="http://schemas.openxmlformats.org/officeDocument/2006/relationships" id="278" r:id="R120cacc3603c4b47"/>
    <p:sldId xmlns:r="http://schemas.openxmlformats.org/officeDocument/2006/relationships" id="279" r:id="Ra090507621c344dc"/>
    <p:sldId xmlns:r="http://schemas.openxmlformats.org/officeDocument/2006/relationships" id="280" r:id="R6022031401b44b5a"/>
    <p:sldId xmlns:r="http://schemas.openxmlformats.org/officeDocument/2006/relationships" id="281" r:id="R23cd92d8eb8a41f1"/>
    <p:sldId xmlns:r="http://schemas.openxmlformats.org/officeDocument/2006/relationships" id="282" r:id="Re0bbdfc8ffd942b1"/>
    <p:sldId xmlns:r="http://schemas.openxmlformats.org/officeDocument/2006/relationships" id="283" r:id="R05e0e5b641db4c36"/>
    <p:sldId xmlns:r="http://schemas.openxmlformats.org/officeDocument/2006/relationships" id="284" r:id="R98aa75cfff3441ba"/>
    <p:sldId xmlns:r="http://schemas.openxmlformats.org/officeDocument/2006/relationships" id="285" r:id="R3824f24e882c4dae"/>
    <p:sldId xmlns:r="http://schemas.openxmlformats.org/officeDocument/2006/relationships" id="286" r:id="R5a127cd6500c445f"/>
    <p:sldId xmlns:r="http://schemas.openxmlformats.org/officeDocument/2006/relationships" id="287" r:id="Rbeb16d3a0cca4511"/>
    <p:sldId xmlns:r="http://schemas.openxmlformats.org/officeDocument/2006/relationships" id="288" r:id="R9dab9c0dd09242db"/>
    <p:sldId xmlns:r="http://schemas.openxmlformats.org/officeDocument/2006/relationships" id="289" r:id="R69fe92bc85904423"/>
    <p:sldId xmlns:r="http://schemas.openxmlformats.org/officeDocument/2006/relationships" id="290" r:id="R7c95f2afbcb54dcb"/>
    <p:sldId xmlns:r="http://schemas.openxmlformats.org/officeDocument/2006/relationships" id="291" r:id="R3dd965529cff4fed"/>
    <p:sldId xmlns:r="http://schemas.openxmlformats.org/officeDocument/2006/relationships" id="292" r:id="R7decbfa23f734b50"/>
    <p:sldId xmlns:r="http://schemas.openxmlformats.org/officeDocument/2006/relationships" id="293" r:id="R060531db75d14597"/>
    <p:sldId xmlns:r="http://schemas.openxmlformats.org/officeDocument/2006/relationships" id="294" r:id="R0a3e0f0224544d52"/>
    <p:sldId xmlns:r="http://schemas.openxmlformats.org/officeDocument/2006/relationships" id="295" r:id="R833995a681d74fb8"/>
    <p:sldId xmlns:r="http://schemas.openxmlformats.org/officeDocument/2006/relationships" id="296" r:id="R253de5bc064241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e926667569e46ee" /><Relationship Type="http://schemas.openxmlformats.org/officeDocument/2006/relationships/slideMaster" Target="/ppt/slideMasters/slideMaster1.xml" Id="Re931c767eea648b4" /><Relationship Type="http://schemas.openxmlformats.org/officeDocument/2006/relationships/notesMaster" Target="/ppt/notesMasters/notesMaster1.xml" Id="Rba4e07baa97b4b64" /><Relationship Type="http://schemas.openxmlformats.org/officeDocument/2006/relationships/presProps" Target="/ppt/presProps.xml" Id="R2673d88996e0402d" /><Relationship Type="http://schemas.openxmlformats.org/officeDocument/2006/relationships/tableStyles" Target="/ppt/tableStyles.xml" Id="Rc5c3fbd5fc524909" /><Relationship Type="http://schemas.openxmlformats.org/officeDocument/2006/relationships/slide" Target="/ppt/slides/slide1.xml" Id="Re26683bed9fc4db8" /><Relationship Type="http://schemas.openxmlformats.org/officeDocument/2006/relationships/slide" Target="/ppt/slides/slide2.xml" Id="Re5b0176bbad24a69" /><Relationship Type="http://schemas.openxmlformats.org/officeDocument/2006/relationships/slide" Target="/ppt/slides/slide3.xml" Id="Rfa180e8053c74d47" /><Relationship Type="http://schemas.openxmlformats.org/officeDocument/2006/relationships/slide" Target="/ppt/slides/slide4.xml" Id="R90bca1ddb9eb448d" /><Relationship Type="http://schemas.openxmlformats.org/officeDocument/2006/relationships/slide" Target="/ppt/slides/slide5.xml" Id="R9830f1cd32d44c3b" /><Relationship Type="http://schemas.openxmlformats.org/officeDocument/2006/relationships/slide" Target="/ppt/slides/slide6.xml" Id="Ra1596b91e90d49a2" /><Relationship Type="http://schemas.openxmlformats.org/officeDocument/2006/relationships/slide" Target="/ppt/slides/slide7.xml" Id="R02c2ceeb6358471a" /><Relationship Type="http://schemas.openxmlformats.org/officeDocument/2006/relationships/slide" Target="/ppt/slides/slide8.xml" Id="R3734639e48384107" /><Relationship Type="http://schemas.openxmlformats.org/officeDocument/2006/relationships/slide" Target="/ppt/slides/slide9.xml" Id="R794378a60a294948" /><Relationship Type="http://schemas.openxmlformats.org/officeDocument/2006/relationships/slide" Target="/ppt/slides/slide10.xml" Id="Re4bcb39779ea4947" /><Relationship Type="http://schemas.openxmlformats.org/officeDocument/2006/relationships/slide" Target="/ppt/slides/slide11.xml" Id="R2136fd084095470c" /><Relationship Type="http://schemas.openxmlformats.org/officeDocument/2006/relationships/slide" Target="/ppt/slides/slide12.xml" Id="Rbb1b1f041adb4eef" /><Relationship Type="http://schemas.openxmlformats.org/officeDocument/2006/relationships/slide" Target="/ppt/slides/slide13.xml" Id="Rf0b1859e514a4a97" /><Relationship Type="http://schemas.openxmlformats.org/officeDocument/2006/relationships/slide" Target="/ppt/slides/slide14.xml" Id="R4750f9e3a6344112" /><Relationship Type="http://schemas.openxmlformats.org/officeDocument/2006/relationships/slide" Target="/ppt/slides/slide15.xml" Id="R2dec6e087be542ac" /><Relationship Type="http://schemas.openxmlformats.org/officeDocument/2006/relationships/slide" Target="/ppt/slides/slide16.xml" Id="R1b7793604121474a" /><Relationship Type="http://schemas.openxmlformats.org/officeDocument/2006/relationships/slide" Target="/ppt/slides/slide17.xml" Id="R9895d8d0e1a2493a" /><Relationship Type="http://schemas.openxmlformats.org/officeDocument/2006/relationships/slide" Target="/ppt/slides/slide18.xml" Id="R8b072359f5d842f5" /><Relationship Type="http://schemas.openxmlformats.org/officeDocument/2006/relationships/slide" Target="/ppt/slides/slide19.xml" Id="Rbb5c64174d9c4882" /><Relationship Type="http://schemas.openxmlformats.org/officeDocument/2006/relationships/slide" Target="/ppt/slides/slide20.xml" Id="R679c914570844758" /><Relationship Type="http://schemas.openxmlformats.org/officeDocument/2006/relationships/slide" Target="/ppt/slides/slide21.xml" Id="R7eb30142e9a94eb2" /><Relationship Type="http://schemas.openxmlformats.org/officeDocument/2006/relationships/slide" Target="/ppt/slides/slide22.xml" Id="R8cb897ccb08d4c36" /><Relationship Type="http://schemas.openxmlformats.org/officeDocument/2006/relationships/slide" Target="/ppt/slides/slide23.xml" Id="R120cacc3603c4b47" /><Relationship Type="http://schemas.openxmlformats.org/officeDocument/2006/relationships/slide" Target="/ppt/slides/slide24.xml" Id="Ra090507621c344dc" /><Relationship Type="http://schemas.openxmlformats.org/officeDocument/2006/relationships/slide" Target="/ppt/slides/slide25.xml" Id="R6022031401b44b5a" /><Relationship Type="http://schemas.openxmlformats.org/officeDocument/2006/relationships/slide" Target="/ppt/slides/slide26.xml" Id="R23cd92d8eb8a41f1" /><Relationship Type="http://schemas.openxmlformats.org/officeDocument/2006/relationships/slide" Target="/ppt/slides/slide27.xml" Id="Re0bbdfc8ffd942b1" /><Relationship Type="http://schemas.openxmlformats.org/officeDocument/2006/relationships/slide" Target="/ppt/slides/slide28.xml" Id="R05e0e5b641db4c36" /><Relationship Type="http://schemas.openxmlformats.org/officeDocument/2006/relationships/slide" Target="/ppt/slides/slide29.xml" Id="R98aa75cfff3441ba" /><Relationship Type="http://schemas.openxmlformats.org/officeDocument/2006/relationships/slide" Target="/ppt/slides/slide30.xml" Id="R3824f24e882c4dae" /><Relationship Type="http://schemas.openxmlformats.org/officeDocument/2006/relationships/slide" Target="/ppt/slides/slide31.xml" Id="R5a127cd6500c445f" /><Relationship Type="http://schemas.openxmlformats.org/officeDocument/2006/relationships/slide" Target="/ppt/slides/slide32.xml" Id="Rbeb16d3a0cca4511" /><Relationship Type="http://schemas.openxmlformats.org/officeDocument/2006/relationships/slide" Target="/ppt/slides/slide33.xml" Id="R9dab9c0dd09242db" /><Relationship Type="http://schemas.openxmlformats.org/officeDocument/2006/relationships/slide" Target="/ppt/slides/slide34.xml" Id="R69fe92bc85904423" /><Relationship Type="http://schemas.openxmlformats.org/officeDocument/2006/relationships/slide" Target="/ppt/slides/slide35.xml" Id="R7c95f2afbcb54dcb" /><Relationship Type="http://schemas.openxmlformats.org/officeDocument/2006/relationships/slide" Target="/ppt/slides/slide36.xml" Id="R3dd965529cff4fed" /><Relationship Type="http://schemas.openxmlformats.org/officeDocument/2006/relationships/slide" Target="/ppt/slides/slide37.xml" Id="R7decbfa23f734b50" /><Relationship Type="http://schemas.openxmlformats.org/officeDocument/2006/relationships/slide" Target="/ppt/slides/slide38.xml" Id="R060531db75d14597" /><Relationship Type="http://schemas.openxmlformats.org/officeDocument/2006/relationships/slide" Target="/ppt/slides/slide39.xml" Id="R0a3e0f0224544d52" /><Relationship Type="http://schemas.openxmlformats.org/officeDocument/2006/relationships/slide" Target="/ppt/slides/slide40.xml" Id="R833995a681d74fb8" /><Relationship Type="http://schemas.openxmlformats.org/officeDocument/2006/relationships/slide" Target="/ppt/slides/slide41.xml" Id="R253de5bc064241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bebf00e3b844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0be639c39942f9" /><Relationship Type="http://schemas.openxmlformats.org/officeDocument/2006/relationships/notesMaster" Target="/ppt/notesMasters/notesMaster1.xml" Id="Rdee816b8b8cd40e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2796a29bd624f7d" /><Relationship Type="http://schemas.openxmlformats.org/officeDocument/2006/relationships/notesMaster" Target="/ppt/notesMasters/notesMaster1.xml" Id="Re243b6800bbb49c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b9367f171b54bdb" /><Relationship Type="http://schemas.openxmlformats.org/officeDocument/2006/relationships/notesMaster" Target="/ppt/notesMasters/notesMaster1.xml" Id="R734604dea872428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abe3bcc51a47b7" /><Relationship Type="http://schemas.openxmlformats.org/officeDocument/2006/relationships/notesMaster" Target="/ppt/notesMasters/notesMaster1.xml" Id="R1cc80d34cb83401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0bb54d555d4996" /><Relationship Type="http://schemas.openxmlformats.org/officeDocument/2006/relationships/notesMaster" Target="/ppt/notesMasters/notesMaster1.xml" Id="R5bbcb604088247f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965e4fab85f4bf2" /><Relationship Type="http://schemas.openxmlformats.org/officeDocument/2006/relationships/notesMaster" Target="/ppt/notesMasters/notesMaster1.xml" Id="Re4e1ce5c12a94ed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285c4f2b07f4b1c" /><Relationship Type="http://schemas.openxmlformats.org/officeDocument/2006/relationships/notesMaster" Target="/ppt/notesMasters/notesMaster1.xml" Id="R4df212ff3cf64ab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7ab0beb188c4e8a" /><Relationship Type="http://schemas.openxmlformats.org/officeDocument/2006/relationships/notesMaster" Target="/ppt/notesMasters/notesMaster1.xml" Id="Rd45513bd759e487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1e2ccc071b84cd4" /><Relationship Type="http://schemas.openxmlformats.org/officeDocument/2006/relationships/notesMaster" Target="/ppt/notesMasters/notesMaster1.xml" Id="R682fa1a079a0453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1f6035b630a42da" /><Relationship Type="http://schemas.openxmlformats.org/officeDocument/2006/relationships/notesMaster" Target="/ppt/notesMasters/notesMaster1.xml" Id="R027b808f7e574b2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29d7c7c392940e5" /><Relationship Type="http://schemas.openxmlformats.org/officeDocument/2006/relationships/notesMaster" Target="/ppt/notesMasters/notesMaster1.xml" Id="R7ef8bd3d91a24cc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b33315c5f5e45fb" /><Relationship Type="http://schemas.openxmlformats.org/officeDocument/2006/relationships/notesMaster" Target="/ppt/notesMasters/notesMaster1.xml" Id="Rc499f01081114c1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045da6b5c004803" /><Relationship Type="http://schemas.openxmlformats.org/officeDocument/2006/relationships/notesMaster" Target="/ppt/notesMasters/notesMaster1.xml" Id="R3910f7c070284a3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1d531e293c24f5b" /><Relationship Type="http://schemas.openxmlformats.org/officeDocument/2006/relationships/notesMaster" Target="/ppt/notesMasters/notesMaster1.xml" Id="R2ed75e53ea1f4dd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a7cb15314554480" /><Relationship Type="http://schemas.openxmlformats.org/officeDocument/2006/relationships/notesMaster" Target="/ppt/notesMasters/notesMaster1.xml" Id="Rd33fb939bcfe438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3d489c1b2504475" /><Relationship Type="http://schemas.openxmlformats.org/officeDocument/2006/relationships/notesMaster" Target="/ppt/notesMasters/notesMaster1.xml" Id="R5e303b3a481b406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1a0c4db0a3e4e92" /><Relationship Type="http://schemas.openxmlformats.org/officeDocument/2006/relationships/notesMaster" Target="/ppt/notesMasters/notesMaster1.xml" Id="R6e2bfe7101b94a7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95193aa4c0846e1" /><Relationship Type="http://schemas.openxmlformats.org/officeDocument/2006/relationships/notesMaster" Target="/ppt/notesMasters/notesMaster1.xml" Id="R7ea4aa06083b4bd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17d62063bdf433b" /><Relationship Type="http://schemas.openxmlformats.org/officeDocument/2006/relationships/notesMaster" Target="/ppt/notesMasters/notesMaster1.xml" Id="Re4f7dbbe87794c1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1a95c40d6fb4a48" /><Relationship Type="http://schemas.openxmlformats.org/officeDocument/2006/relationships/notesMaster" Target="/ppt/notesMasters/notesMaster1.xml" Id="Rcd2aaf0de8c64c4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14a829929bb4dfa" /><Relationship Type="http://schemas.openxmlformats.org/officeDocument/2006/relationships/notesMaster" Target="/ppt/notesMasters/notesMaster1.xml" Id="Rdfaa2604fe56432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20e226457a54514" /><Relationship Type="http://schemas.openxmlformats.org/officeDocument/2006/relationships/notesMaster" Target="/ppt/notesMasters/notesMaster1.xml" Id="Rce6b4c4ea8404ef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f674c382a0a74301" /><Relationship Type="http://schemas.openxmlformats.org/officeDocument/2006/relationships/notesMaster" Target="/ppt/notesMasters/notesMaster1.xml" Id="Ra28cc98fd76448d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a67e613c9b64e0c" /><Relationship Type="http://schemas.openxmlformats.org/officeDocument/2006/relationships/notesMaster" Target="/ppt/notesMasters/notesMaster1.xml" Id="R8909bbc26069476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a6c57da05954cde" /><Relationship Type="http://schemas.openxmlformats.org/officeDocument/2006/relationships/notesMaster" Target="/ppt/notesMasters/notesMaster1.xml" Id="R94ff54757668453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08b3d847da14b7e" /><Relationship Type="http://schemas.openxmlformats.org/officeDocument/2006/relationships/notesMaster" Target="/ppt/notesMasters/notesMaster1.xml" Id="R4c0e36f5ce66492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9aab24e048d4008" /><Relationship Type="http://schemas.openxmlformats.org/officeDocument/2006/relationships/notesMaster" Target="/ppt/notesMasters/notesMaster1.xml" Id="R7aa5e845b4c54f5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9d7625d13b64f9a" /><Relationship Type="http://schemas.openxmlformats.org/officeDocument/2006/relationships/notesMaster" Target="/ppt/notesMasters/notesMaster1.xml" Id="R732f19fabb1c49e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62010b728e64625" /><Relationship Type="http://schemas.openxmlformats.org/officeDocument/2006/relationships/notesMaster" Target="/ppt/notesMasters/notesMaster1.xml" Id="Rba1083d61838432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2060b9450944bb0" /><Relationship Type="http://schemas.openxmlformats.org/officeDocument/2006/relationships/notesMaster" Target="/ppt/notesMasters/notesMaster1.xml" Id="R089c960a24894fc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100b02bd605462f" /><Relationship Type="http://schemas.openxmlformats.org/officeDocument/2006/relationships/notesMaster" Target="/ppt/notesMasters/notesMaster1.xml" Id="Rbcf37babc1fd4c80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f1eb5fca1bf4203" /><Relationship Type="http://schemas.openxmlformats.org/officeDocument/2006/relationships/notesMaster" Target="/ppt/notesMasters/notesMaster1.xml" Id="Rda8035d80db640fc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44fd533645a54d73" /><Relationship Type="http://schemas.openxmlformats.org/officeDocument/2006/relationships/notesMaster" Target="/ppt/notesMasters/notesMaster1.xml" Id="R4b0e90f48c8c4406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4ebc3c676f71400a" /><Relationship Type="http://schemas.openxmlformats.org/officeDocument/2006/relationships/notesMaster" Target="/ppt/notesMasters/notesMaster1.xml" Id="R2c01f0fe71954d0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0439aacdf199409a" /><Relationship Type="http://schemas.openxmlformats.org/officeDocument/2006/relationships/notesMaster" Target="/ppt/notesMasters/notesMaster1.xml" Id="R7fd972352e7a49a0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5f574fc957534b9f" /><Relationship Type="http://schemas.openxmlformats.org/officeDocument/2006/relationships/notesMaster" Target="/ppt/notesMasters/notesMaster1.xml" Id="Rba223de8465040ba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8cc47804d6d8454d" /><Relationship Type="http://schemas.openxmlformats.org/officeDocument/2006/relationships/notesMaster" Target="/ppt/notesMasters/notesMaster1.xml" Id="R0c2828ba20ab4767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e4acee879c904015" /><Relationship Type="http://schemas.openxmlformats.org/officeDocument/2006/relationships/notesMaster" Target="/ppt/notesMasters/notesMaster1.xml" Id="R2e12892c147a4bf9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00608fa039154ff8" /><Relationship Type="http://schemas.openxmlformats.org/officeDocument/2006/relationships/notesMaster" Target="/ppt/notesMasters/notesMaster1.xml" Id="Rf85efdefe48c4c36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239a16462c184392" /><Relationship Type="http://schemas.openxmlformats.org/officeDocument/2006/relationships/notesMaster" Target="/ppt/notesMasters/notesMaster1.xml" Id="Rebaae6b6af124744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aa8563450d44451b" /><Relationship Type="http://schemas.openxmlformats.org/officeDocument/2006/relationships/notesMaster" Target="/ppt/notesMasters/notesMaster1.xml" Id="R211952b1f158457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1a8260782741c6" /><Relationship Type="http://schemas.openxmlformats.org/officeDocument/2006/relationships/image" Target="/ppt/media/image.png" Id="Rc62e89927d004e77" /><Relationship Type="http://schemas.openxmlformats.org/officeDocument/2006/relationships/image" Target="/ppt/media/image2.png" Id="Rd0309d634cc64a53" /><Relationship Type="http://schemas.openxmlformats.org/officeDocument/2006/relationships/image" Target="/ppt/media/image.jpeg" Id="Rf4f64a460d334e3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7868b1232764f2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62e89927d004e77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0309d634cc64a5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f64a460d334e3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fa4fab525d64f74" /><Relationship Type="http://schemas.openxmlformats.org/officeDocument/2006/relationships/slideLayout" Target="/ppt/slideLayouts/slideLayout1.xml" Id="R8fcb6d8373c44365" /><Relationship Type="http://schemas.openxmlformats.org/officeDocument/2006/relationships/slideLayout" Target="/ppt/slideLayouts/slideLayout2.xml" Id="R063945884ab84b8d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fcb6d8373c44365"/>
    <p:sldLayoutId xmlns:r="http://schemas.openxmlformats.org/officeDocument/2006/relationships" id="2147483650" r:id="R063945884ab84b8d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1ad0b5ba7d4439" /><Relationship Type="http://schemas.openxmlformats.org/officeDocument/2006/relationships/notesSlide" Target="/ppt/notesSlides/notesSlide1.xml" Id="R9b9b962329e744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d08c0a8127547a6" /><Relationship Type="http://schemas.openxmlformats.org/officeDocument/2006/relationships/notesSlide" Target="/ppt/notesSlides/notesSlide2.xml" Id="R67a9a0975e8a4e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956640d8d34287" /><Relationship Type="http://schemas.openxmlformats.org/officeDocument/2006/relationships/notesSlide" Target="/ppt/notesSlides/notesSlide3.xml" Id="R8305b541bccb437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7a4e89972384533" /><Relationship Type="http://schemas.openxmlformats.org/officeDocument/2006/relationships/notesSlide" Target="/ppt/notesSlides/notesSlide4.xml" Id="R1764ba38a36a4d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a559ba47b24c89" /><Relationship Type="http://schemas.openxmlformats.org/officeDocument/2006/relationships/notesSlide" Target="/ppt/notesSlides/notesSlide5.xml" Id="R1006626bc35d4b2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f3d3d1da85e46f1" /><Relationship Type="http://schemas.openxmlformats.org/officeDocument/2006/relationships/notesSlide" Target="/ppt/notesSlides/notesSlide6.xml" Id="R9f31bd1b357149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1bc33c570440aa" /><Relationship Type="http://schemas.openxmlformats.org/officeDocument/2006/relationships/notesSlide" Target="/ppt/notesSlides/notesSlide7.xml" Id="Ra16f9a9ac8f64b4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6125ac396a4c88" /><Relationship Type="http://schemas.openxmlformats.org/officeDocument/2006/relationships/notesSlide" Target="/ppt/notesSlides/notesSlide8.xml" Id="R457a0922d5ca42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63adfecc664d83" /><Relationship Type="http://schemas.openxmlformats.org/officeDocument/2006/relationships/notesSlide" Target="/ppt/notesSlides/notesSlide9.xml" Id="Re285259989ab45f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f897c13fed4d79" /><Relationship Type="http://schemas.openxmlformats.org/officeDocument/2006/relationships/notesSlide" Target="/ppt/notesSlides/notesSlide10.xml" Id="R2b94f40156e3458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a7d4d970fe451d" /><Relationship Type="http://schemas.openxmlformats.org/officeDocument/2006/relationships/notesSlide" Target="/ppt/notesSlides/notesSlide11.xml" Id="R6e3d50dd74a0413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b5e949ab0c4576" /><Relationship Type="http://schemas.openxmlformats.org/officeDocument/2006/relationships/notesSlide" Target="/ppt/notesSlides/notesSlide12.xml" Id="Rb6f49d715da341e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10f66a5676415c" /><Relationship Type="http://schemas.openxmlformats.org/officeDocument/2006/relationships/notesSlide" Target="/ppt/notesSlides/notesSlide13.xml" Id="Rd0ecb5b9d5704a7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b953dfb7d7424e" /><Relationship Type="http://schemas.openxmlformats.org/officeDocument/2006/relationships/notesSlide" Target="/ppt/notesSlides/notesSlide14.xml" Id="R8bb19c51cf9545c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bcb2141e9747d6" /><Relationship Type="http://schemas.openxmlformats.org/officeDocument/2006/relationships/notesSlide" Target="/ppt/notesSlides/notesSlide15.xml" Id="Reb30a2b6e8d442d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409f70b74f46b6" /><Relationship Type="http://schemas.openxmlformats.org/officeDocument/2006/relationships/notesSlide" Target="/ppt/notesSlides/notesSlide16.xml" Id="R3608f8e281ce4ed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93dd96c418409c" /><Relationship Type="http://schemas.openxmlformats.org/officeDocument/2006/relationships/notesSlide" Target="/ppt/notesSlides/notesSlide17.xml" Id="Rb4a25fca695944b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1ea1f7028c4dee" /><Relationship Type="http://schemas.openxmlformats.org/officeDocument/2006/relationships/notesSlide" Target="/ppt/notesSlides/notesSlide18.xml" Id="Rf90b94a7bc3f411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d753f77569479c" /><Relationship Type="http://schemas.openxmlformats.org/officeDocument/2006/relationships/notesSlide" Target="/ppt/notesSlides/notesSlide19.xml" Id="R6bf249998b7149e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0be8ee638b4246" /><Relationship Type="http://schemas.openxmlformats.org/officeDocument/2006/relationships/notesSlide" Target="/ppt/notesSlides/notesSlide20.xml" Id="Ra5c60fa75052489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d8b4ebea484dd6" /><Relationship Type="http://schemas.openxmlformats.org/officeDocument/2006/relationships/notesSlide" Target="/ppt/notesSlides/notesSlide21.xml" Id="Rb3fca3172ef4457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6d422cdc7848bc" /><Relationship Type="http://schemas.openxmlformats.org/officeDocument/2006/relationships/notesSlide" Target="/ppt/notesSlides/notesSlide22.xml" Id="Rca1a1cccabaf418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0f2d3fc6b24ade" /><Relationship Type="http://schemas.openxmlformats.org/officeDocument/2006/relationships/notesSlide" Target="/ppt/notesSlides/notesSlide23.xml" Id="Rcae7fbdcca47423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108dfc09a24cca" /><Relationship Type="http://schemas.openxmlformats.org/officeDocument/2006/relationships/notesSlide" Target="/ppt/notesSlides/notesSlide24.xml" Id="R4bd1199a08de4ec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6406c9d6824752" /><Relationship Type="http://schemas.openxmlformats.org/officeDocument/2006/relationships/notesSlide" Target="/ppt/notesSlides/notesSlide25.xml" Id="R83d489b883aa486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d1c3085cd44d9e" /><Relationship Type="http://schemas.openxmlformats.org/officeDocument/2006/relationships/notesSlide" Target="/ppt/notesSlides/notesSlide26.xml" Id="R23c36300860d4c0b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5cfe03dbb644d2" /><Relationship Type="http://schemas.openxmlformats.org/officeDocument/2006/relationships/notesSlide" Target="/ppt/notesSlides/notesSlide27.xml" Id="Raa8f9b4f623e466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3557d748cb4b31" /><Relationship Type="http://schemas.openxmlformats.org/officeDocument/2006/relationships/notesSlide" Target="/ppt/notesSlides/notesSlide28.xml" Id="R18e922068e874222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63f79739f84fc8" /><Relationship Type="http://schemas.openxmlformats.org/officeDocument/2006/relationships/notesSlide" Target="/ppt/notesSlides/notesSlide29.xml" Id="R0ee6fbab54424f5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dc7939ef254aa5" /><Relationship Type="http://schemas.openxmlformats.org/officeDocument/2006/relationships/notesSlide" Target="/ppt/notesSlides/notesSlide30.xml" Id="R78c6f29396cc44a3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f79c166ae94d60" /><Relationship Type="http://schemas.openxmlformats.org/officeDocument/2006/relationships/notesSlide" Target="/ppt/notesSlides/notesSlide31.xml" Id="R2fd6065bd78a402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c7ba4e834f4831" /><Relationship Type="http://schemas.openxmlformats.org/officeDocument/2006/relationships/notesSlide" Target="/ppt/notesSlides/notesSlide32.xml" Id="R12c6583ad398458f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38a87dcb164381" /><Relationship Type="http://schemas.openxmlformats.org/officeDocument/2006/relationships/notesSlide" Target="/ppt/notesSlides/notesSlide33.xml" Id="R80512093a80641a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a231b6b41645f0" /><Relationship Type="http://schemas.openxmlformats.org/officeDocument/2006/relationships/notesSlide" Target="/ppt/notesSlides/notesSlide34.xml" Id="R9f16bb4300114781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ef573589e34a9a" /><Relationship Type="http://schemas.openxmlformats.org/officeDocument/2006/relationships/notesSlide" Target="/ppt/notesSlides/notesSlide35.xml" Id="R74cf05a0639748aa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976a5e6bd54773" /><Relationship Type="http://schemas.openxmlformats.org/officeDocument/2006/relationships/notesSlide" Target="/ppt/notesSlides/notesSlide36.xml" Id="Rb550ab377a374819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744d7b54a64a60" /><Relationship Type="http://schemas.openxmlformats.org/officeDocument/2006/relationships/notesSlide" Target="/ppt/notesSlides/notesSlide37.xml" Id="R831eb428c8284c3b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6811a07bf9474a" /><Relationship Type="http://schemas.openxmlformats.org/officeDocument/2006/relationships/notesSlide" Target="/ppt/notesSlides/notesSlide38.xml" Id="Rfb7bb37ec6c2455d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21a59be5644b57" /><Relationship Type="http://schemas.openxmlformats.org/officeDocument/2006/relationships/notesSlide" Target="/ppt/notesSlides/notesSlide39.xml" Id="Rb11b954084064b4e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e9c431a59e4c3b" /><Relationship Type="http://schemas.openxmlformats.org/officeDocument/2006/relationships/notesSlide" Target="/ppt/notesSlides/notesSlide40.xml" Id="Rfd334f61bfa745de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51abe0c8ff4fc7" /><Relationship Type="http://schemas.openxmlformats.org/officeDocument/2006/relationships/notesSlide" Target="/ppt/notesSlides/notesSlide41.xml" Id="R0fea98ef6f8a401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出埃及記第25章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Exodus 25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25:1  |  Exodus 25:1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耶和華曉諭摩西說：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spake unto Moses, saying,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25:2  |  Exodus 25:2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「你告訴以色列人當為我送禮物來；凡甘心樂意的，你們就可以收下歸我。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Speak unto the children of Israel, that they bring me an offering: of every man that giveth it willingly with his heart ye shall take my offering.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25:3  |  Exodus 25:3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所要收的禮物：就是金、銀、銅，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this is the offering which ye shall take of them; gold, and silver, and brass,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25:4  |  Exodus 25:4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藍色、紫色、朱紅色[線]，細麻，山羊[毛]，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blue, and purple, and scarlet, and fine linen, and goats’ hair,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25:5  |  Exodus 25:5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染紅的公羊皮，海狗皮，皂莢木，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rams’ skins dyed red, and badgers’ skins, and shittim wood,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25:6  |  Exodus 25:6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點燈的油並做膏油和香的香料，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Oil for the light, spices for anointing oil, and for sweet incense,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25:7  |  Exodus 25:7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紅瑪瑙與別樣的寶石，可以鑲嵌在以弗得和胸牌上。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Onyx stones, and stones to be set in the ephod, and in the breastplate.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25:8  |  Exodus 25:8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又當為我造聖所，使我可以住在他們中間。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let them make me a sanctuary; that I may dwell among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25:9  |  Exodus 25:9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製造帳幕和其中的一切器具都要照我所指示你的樣式。」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According to all that I shew thee, after the pattern of the tabernacle, and the pattern of all the instruments thereof, even so shall ye make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25:10  |  Exodus 25:10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「要用皂莢木做一櫃，長二肘半，寬一肘半，高一肘半。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make an ark of shittim wood: two cubits and a half shall be the length thereof, and a cubit and a half the breadth thereof, and a cubit and a half the height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25:11  |  Exodus 25:11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要裏外包上精金，四圍鑲上金牙邊。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overlay it with pure gold, within and without shalt thou overlay it, and shalt make upon it a crown of gold round about.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25:12  |  Exodus 25:12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也要鑄四個金環，安在櫃的四腳上；這邊兩環，那邊兩環。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cast four rings of gold for it, and put them in the four corners thereof; and two rings shall be in the one side of it, and two rings in the other side of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25:13  |  Exodus 25:13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要用皂莢木做兩根槓，用金包裹。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staves of shittim wood, and overlay them with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25:14  |  Exodus 25:14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要把槓穿在櫃旁的環內，以便抬櫃。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put the staves into the rings by the sides of the ark, that the ark may be borne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25:15  |  Exodus 25:15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這槓要常在櫃的環內，不可抽出來。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staves shall be in the rings of the ark: they shall not be taken from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25:16  |  Exodus 25:16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必將我所要賜給你的法[版]放在櫃裏。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put into the ark the testimony which I shall give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25:17  |  Exodus 25:17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要用精金做施恩座 ，長二肘半，寬一肘半。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a mercy seat of pure gold: two cubits and a half shall be the length thereof, and a cubit and a half the breadth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25:18  |  Exodus 25:18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要用金子錘出兩個基路伯來，安在施恩座的兩頭。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two cherubims of gold, of beaten work shalt thou make them, in the two ends of the mercy seat.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25:19  |  Exodus 25:19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這頭做一個基路伯，那頭做一個基路伯，二基路伯要接連一塊，在施恩座的兩頭。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make one cherub on the one end, and the other cherub on the other end: even of the mercy seat shall ye make the cherubims on the two ends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25:20  |  Exodus 25:20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二基路伯要高張翅膀，遮掩施恩座。基路伯要臉對臉，朝着施恩座。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cherubims shall stretch forth their wings on high, covering the mercy seat with their wings, and their faces shall look one to another; toward the mercy seat shall the faces of the cherubims be.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25:21  |  Exodus 25:21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要將施恩座安在櫃的上邊，又將我所要賜給你的法[版]放在櫃裏。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put the mercy seat above upon the ark; and in the ark thou shalt put the testimony that I shall give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25:22  |  Exodus 25:22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我要在那裏與你相會，又要從法櫃施恩座上二基路伯中間，和你說我所要吩咐你傳給以色列人的一切事。」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I will meet with thee, and I will commune with thee from above the mercy seat, from between the two cherubims which are upon the ark of the testimony, of all things which I will give thee in commandment unto the children of Israel.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25:23  |  Exodus 25:23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「要用皂莢木做一張桌子，長二肘，寬一肘，高一肘半。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shalt also make a table of shittim wood: two cubits shall be the length thereof, and a cubit the breadth thereof, and a cubit and a half the height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25:24  |  Exodus 25:24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要包上精金，四圍鑲上金牙邊。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overlay it with pure gold, and make thereto a crown of gold round about.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25:25  |  Exodus 25:25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桌子的四圍各做一掌寬的橫樑，橫樑上鑲着金牙邊。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unto it a border of an hand breadth round about, and thou shalt make a golden crown to the border thereof round about.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25:26  |  Exodus 25:26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要做四個金環，安在桌子的四角上，就是桌子四腳上的四角。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for it four rings of gold, and put the rings in the four corners that are on the four feet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25:27  |  Exodus 25:27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安環子的地方要挨近橫樑，可以穿槓抬桌子。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Over against the border shall the rings be for places of the staves to bear the table.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25:28  |  Exodus 25:28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要用皂莢木做兩根槓，用金包裹，以便抬桌子。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the staves of shittim wood, and overlay them with gold, that the table may be borne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25:29  |  Exodus 25:29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要做桌子上的盤子、調羹，並奠[酒]的爵和瓶；這都要用精金製作。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the dishes thereof, and spoons thereof, and covers thereof, and bowls thereof, to cover withal: of pure gold shalt thou make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25:30  |  Exodus 25:30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又要在桌子上，在我面前，常擺陳設餅。」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set upon the table shewbread before me alway.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25:31  |  Exodus 25:31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「要用精金做一個燈臺。燈臺的座和幹與杯、球、花，都要接連一塊錘出來。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a candlestick of pure gold: of beaten work shall the candlestick be made: his shaft, and his branches, his bowls, his knops, and his flowers, shall be of the same.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25:32  |  Exodus 25:32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燈臺兩旁要杈出六個枝子：這旁三個，那旁三個。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six branches shall come out of the sides of it; three branches of the candlestick out of the one side, and three branches of the candlestick out of the other side: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25:33  |  Exodus 25:33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這旁每枝上有三個杯，形狀像杏花，有球，有花；那旁每枝上也有三個杯，形狀像杏花，有球，有花。從燈臺杈出來的六個枝子都是如此。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Three bowls made like unto almonds, with a knop and a flower in one branch; and three bowls made like almonds in the other branch, with a knop and a flower: so in the six branches that come out of the candlestick.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25:34  |  Exodus 25:34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燈臺上有四個杯，形狀像杏花，有球，有花。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in the candlestick shall be four bowls made like unto almonds, with their knops and their flowers.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25:35  |  Exodus 25:35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燈臺每兩個枝子以下有球與枝子接連一塊。燈臺出的六個枝子都是如此。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shall be a knop under two branches of the same, and a knop under two branches of the same, and a knop under two branches of the same, according to the six branches that proceed out of the candlestick.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25:36  |  Exodus 25:36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球和枝子要接連一塊，都是一塊精金錘出來的。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knops and their branches shall be of the same: all it shall be one beaten work of pure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25:37  |  Exodus 25:37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要做燈臺的七個燈盞。祭司要點這燈，使燈光對照。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thou shalt make the seven lamps thereof: and they shall light the lamps thereof, that they may give light over against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25:38  |  Exodus 25:38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燈臺的蠟剪和蠟花盤也是要精金的。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tongs thereof, and the snuffdishes thereof, shall be of pure gold.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25:39  |  Exodus 25:39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做燈臺和這一切的器具要用精金一他連得。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Of a talent of pure gold shall he make it, with all these vessels.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出埃及記 25:40  |  Exodus 25:40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要謹慎做這些物件，都要照着在山上指示你的樣式。」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look that thou make them after their pattern, which was shewed thee in the mount.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2026-08-30T04:27:28.5610000Z</dcterms:created>
  <dcterms:modified xsi:type="dcterms:W3CDTF">2026-08-30T04:27:28.5610000Z</dcterms:modified>
</coreProperties>
</file>