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4ae040491a4b61" /><Relationship Type="http://schemas.openxmlformats.org/officeDocument/2006/relationships/extended-properties" Target="/docProps/app.xml" Id="Rac060e68f3944472" /><Relationship Type="http://schemas.openxmlformats.org/officeDocument/2006/relationships/officeDocument" Target="/ppt/presentation.xml" Id="Rb8e4f2f3c16945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d67fc298c34f70"/>
  </p:sldMasterIdLst>
  <p:notesMasterIdLst>
    <p:notesMasterId xmlns:r="http://schemas.openxmlformats.org/officeDocument/2006/relationships" r:id="Ra4d20e0683a349ca"/>
  </p:notesMasterIdLst>
  <p:sldIdLst>
    <p:sldId xmlns:r="http://schemas.openxmlformats.org/officeDocument/2006/relationships" id="256" r:id="R973c0df74f6749bd"/>
    <p:sldId xmlns:r="http://schemas.openxmlformats.org/officeDocument/2006/relationships" id="257" r:id="R2938e9dec8c8401a"/>
    <p:sldId xmlns:r="http://schemas.openxmlformats.org/officeDocument/2006/relationships" id="258" r:id="Rcce0305e18024970"/>
    <p:sldId xmlns:r="http://schemas.openxmlformats.org/officeDocument/2006/relationships" id="259" r:id="Ra2e7e2701ad94472"/>
    <p:sldId xmlns:r="http://schemas.openxmlformats.org/officeDocument/2006/relationships" id="260" r:id="Rd9e9e97255a34712"/>
    <p:sldId xmlns:r="http://schemas.openxmlformats.org/officeDocument/2006/relationships" id="261" r:id="R16c60dde586949c3"/>
    <p:sldId xmlns:r="http://schemas.openxmlformats.org/officeDocument/2006/relationships" id="262" r:id="Rae9798adeb094bc3"/>
    <p:sldId xmlns:r="http://schemas.openxmlformats.org/officeDocument/2006/relationships" id="263" r:id="R937c75bffc904459"/>
    <p:sldId xmlns:r="http://schemas.openxmlformats.org/officeDocument/2006/relationships" id="264" r:id="Rec328afeefb84edf"/>
    <p:sldId xmlns:r="http://schemas.openxmlformats.org/officeDocument/2006/relationships" id="265" r:id="Rfba619b8c45f42f4"/>
    <p:sldId xmlns:r="http://schemas.openxmlformats.org/officeDocument/2006/relationships" id="266" r:id="R97e005d901cc4df6"/>
    <p:sldId xmlns:r="http://schemas.openxmlformats.org/officeDocument/2006/relationships" id="267" r:id="Raac97cbfa0c14c0f"/>
    <p:sldId xmlns:r="http://schemas.openxmlformats.org/officeDocument/2006/relationships" id="268" r:id="Rb46c8e3b52244991"/>
    <p:sldId xmlns:r="http://schemas.openxmlformats.org/officeDocument/2006/relationships" id="269" r:id="Rf7f696e572004ef0"/>
    <p:sldId xmlns:r="http://schemas.openxmlformats.org/officeDocument/2006/relationships" id="270" r:id="R7dcba207c8ae4817"/>
    <p:sldId xmlns:r="http://schemas.openxmlformats.org/officeDocument/2006/relationships" id="271" r:id="R295fe6e5c8604168"/>
    <p:sldId xmlns:r="http://schemas.openxmlformats.org/officeDocument/2006/relationships" id="272" r:id="R81c43939776a4b45"/>
    <p:sldId xmlns:r="http://schemas.openxmlformats.org/officeDocument/2006/relationships" id="273" r:id="R939da201833b4a83"/>
    <p:sldId xmlns:r="http://schemas.openxmlformats.org/officeDocument/2006/relationships" id="274" r:id="R183ecdd4c97a4c01"/>
    <p:sldId xmlns:r="http://schemas.openxmlformats.org/officeDocument/2006/relationships" id="275" r:id="R41000915369b47de"/>
    <p:sldId xmlns:r="http://schemas.openxmlformats.org/officeDocument/2006/relationships" id="276" r:id="R3dd921b01b8b41a7"/>
    <p:sldId xmlns:r="http://schemas.openxmlformats.org/officeDocument/2006/relationships" id="277" r:id="Rf6483d7006bd4033"/>
    <p:sldId xmlns:r="http://schemas.openxmlformats.org/officeDocument/2006/relationships" id="278" r:id="R2392ec745a23445f"/>
    <p:sldId xmlns:r="http://schemas.openxmlformats.org/officeDocument/2006/relationships" id="279" r:id="R7cb5c952fd6c4ce8"/>
    <p:sldId xmlns:r="http://schemas.openxmlformats.org/officeDocument/2006/relationships" id="280" r:id="Rfae2f69d396549a6"/>
    <p:sldId xmlns:r="http://schemas.openxmlformats.org/officeDocument/2006/relationships" id="281" r:id="R8a5c8c946f2f423d"/>
    <p:sldId xmlns:r="http://schemas.openxmlformats.org/officeDocument/2006/relationships" id="282" r:id="R80de45807fd446cd"/>
    <p:sldId xmlns:r="http://schemas.openxmlformats.org/officeDocument/2006/relationships" id="283" r:id="Rb66112f02c4046e0"/>
    <p:sldId xmlns:r="http://schemas.openxmlformats.org/officeDocument/2006/relationships" id="284" r:id="R6c7ff47d87b9417b"/>
    <p:sldId xmlns:r="http://schemas.openxmlformats.org/officeDocument/2006/relationships" id="285" r:id="Re67210447d9848c0"/>
    <p:sldId xmlns:r="http://schemas.openxmlformats.org/officeDocument/2006/relationships" id="286" r:id="Radafcc560b694582"/>
    <p:sldId xmlns:r="http://schemas.openxmlformats.org/officeDocument/2006/relationships" id="287" r:id="R72c0ba2672ed4c5b"/>
    <p:sldId xmlns:r="http://schemas.openxmlformats.org/officeDocument/2006/relationships" id="288" r:id="R56679a71fe97445d"/>
    <p:sldId xmlns:r="http://schemas.openxmlformats.org/officeDocument/2006/relationships" id="289" r:id="R89306b7508b242cf"/>
    <p:sldId xmlns:r="http://schemas.openxmlformats.org/officeDocument/2006/relationships" id="290" r:id="Re6fb204e6c3d4e43"/>
    <p:sldId xmlns:r="http://schemas.openxmlformats.org/officeDocument/2006/relationships" id="291" r:id="R8d628debf9764a3c"/>
    <p:sldId xmlns:r="http://schemas.openxmlformats.org/officeDocument/2006/relationships" id="292" r:id="R6eec49a60d914ec1"/>
    <p:sldId xmlns:r="http://schemas.openxmlformats.org/officeDocument/2006/relationships" id="293" r:id="R02c2847dcfdd4f52"/>
    <p:sldId xmlns:r="http://schemas.openxmlformats.org/officeDocument/2006/relationships" id="294" r:id="Rd62d156bf6284947"/>
    <p:sldId xmlns:r="http://schemas.openxmlformats.org/officeDocument/2006/relationships" id="295" r:id="R41ff387ad6784bef"/>
    <p:sldId xmlns:r="http://schemas.openxmlformats.org/officeDocument/2006/relationships" id="296" r:id="Raf0ac4c8feaf4fde"/>
    <p:sldId xmlns:r="http://schemas.openxmlformats.org/officeDocument/2006/relationships" id="297" r:id="R48c19f664fe74afa"/>
    <p:sldId xmlns:r="http://schemas.openxmlformats.org/officeDocument/2006/relationships" id="298" r:id="Rf75ae8bc72934bca"/>
    <p:sldId xmlns:r="http://schemas.openxmlformats.org/officeDocument/2006/relationships" id="299" r:id="R4ada3abfc6cd414d"/>
    <p:sldId xmlns:r="http://schemas.openxmlformats.org/officeDocument/2006/relationships" id="300" r:id="R92626fc364c7457c"/>
    <p:sldId xmlns:r="http://schemas.openxmlformats.org/officeDocument/2006/relationships" id="301" r:id="R021edd37b73049f2"/>
    <p:sldId xmlns:r="http://schemas.openxmlformats.org/officeDocument/2006/relationships" id="302" r:id="Ree63bba7c3b14e6a"/>
    <p:sldId xmlns:r="http://schemas.openxmlformats.org/officeDocument/2006/relationships" id="303" r:id="R89efa8568317403d"/>
    <p:sldId xmlns:r="http://schemas.openxmlformats.org/officeDocument/2006/relationships" id="304" r:id="R18239991c95c4431"/>
    <p:sldId xmlns:r="http://schemas.openxmlformats.org/officeDocument/2006/relationships" id="305" r:id="R3b989371fa4441e6"/>
    <p:sldId xmlns:r="http://schemas.openxmlformats.org/officeDocument/2006/relationships" id="306" r:id="Rc5134e087f4e40eb"/>
    <p:sldId xmlns:r="http://schemas.openxmlformats.org/officeDocument/2006/relationships" id="307" r:id="R829d83b5d0694808"/>
    <p:sldId xmlns:r="http://schemas.openxmlformats.org/officeDocument/2006/relationships" id="308" r:id="R5225db274e54449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1825fcdf1c2406e" /><Relationship Type="http://schemas.openxmlformats.org/officeDocument/2006/relationships/slideMaster" Target="/ppt/slideMasters/slideMaster1.xml" Id="R1ed67fc298c34f70" /><Relationship Type="http://schemas.openxmlformats.org/officeDocument/2006/relationships/notesMaster" Target="/ppt/notesMasters/notesMaster1.xml" Id="Ra4d20e0683a349ca" /><Relationship Type="http://schemas.openxmlformats.org/officeDocument/2006/relationships/presProps" Target="/ppt/presProps.xml" Id="Rb1b809a675f94740" /><Relationship Type="http://schemas.openxmlformats.org/officeDocument/2006/relationships/tableStyles" Target="/ppt/tableStyles.xml" Id="R5498006143d14911" /><Relationship Type="http://schemas.openxmlformats.org/officeDocument/2006/relationships/slide" Target="/ppt/slides/slide1.xml" Id="R973c0df74f6749bd" /><Relationship Type="http://schemas.openxmlformats.org/officeDocument/2006/relationships/slide" Target="/ppt/slides/slide2.xml" Id="R2938e9dec8c8401a" /><Relationship Type="http://schemas.openxmlformats.org/officeDocument/2006/relationships/slide" Target="/ppt/slides/slide3.xml" Id="Rcce0305e18024970" /><Relationship Type="http://schemas.openxmlformats.org/officeDocument/2006/relationships/slide" Target="/ppt/slides/slide4.xml" Id="Ra2e7e2701ad94472" /><Relationship Type="http://schemas.openxmlformats.org/officeDocument/2006/relationships/slide" Target="/ppt/slides/slide5.xml" Id="Rd9e9e97255a34712" /><Relationship Type="http://schemas.openxmlformats.org/officeDocument/2006/relationships/slide" Target="/ppt/slides/slide6.xml" Id="R16c60dde586949c3" /><Relationship Type="http://schemas.openxmlformats.org/officeDocument/2006/relationships/slide" Target="/ppt/slides/slide7.xml" Id="Rae9798adeb094bc3" /><Relationship Type="http://schemas.openxmlformats.org/officeDocument/2006/relationships/slide" Target="/ppt/slides/slide8.xml" Id="R937c75bffc904459" /><Relationship Type="http://schemas.openxmlformats.org/officeDocument/2006/relationships/slide" Target="/ppt/slides/slide9.xml" Id="Rec328afeefb84edf" /><Relationship Type="http://schemas.openxmlformats.org/officeDocument/2006/relationships/slide" Target="/ppt/slides/slide10.xml" Id="Rfba619b8c45f42f4" /><Relationship Type="http://schemas.openxmlformats.org/officeDocument/2006/relationships/slide" Target="/ppt/slides/slide11.xml" Id="R97e005d901cc4df6" /><Relationship Type="http://schemas.openxmlformats.org/officeDocument/2006/relationships/slide" Target="/ppt/slides/slide12.xml" Id="Raac97cbfa0c14c0f" /><Relationship Type="http://schemas.openxmlformats.org/officeDocument/2006/relationships/slide" Target="/ppt/slides/slide13.xml" Id="Rb46c8e3b52244991" /><Relationship Type="http://schemas.openxmlformats.org/officeDocument/2006/relationships/slide" Target="/ppt/slides/slide14.xml" Id="Rf7f696e572004ef0" /><Relationship Type="http://schemas.openxmlformats.org/officeDocument/2006/relationships/slide" Target="/ppt/slides/slide15.xml" Id="R7dcba207c8ae4817" /><Relationship Type="http://schemas.openxmlformats.org/officeDocument/2006/relationships/slide" Target="/ppt/slides/slide16.xml" Id="R295fe6e5c8604168" /><Relationship Type="http://schemas.openxmlformats.org/officeDocument/2006/relationships/slide" Target="/ppt/slides/slide17.xml" Id="R81c43939776a4b45" /><Relationship Type="http://schemas.openxmlformats.org/officeDocument/2006/relationships/slide" Target="/ppt/slides/slide18.xml" Id="R939da201833b4a83" /><Relationship Type="http://schemas.openxmlformats.org/officeDocument/2006/relationships/slide" Target="/ppt/slides/slide19.xml" Id="R183ecdd4c97a4c01" /><Relationship Type="http://schemas.openxmlformats.org/officeDocument/2006/relationships/slide" Target="/ppt/slides/slide20.xml" Id="R41000915369b47de" /><Relationship Type="http://schemas.openxmlformats.org/officeDocument/2006/relationships/slide" Target="/ppt/slides/slide21.xml" Id="R3dd921b01b8b41a7" /><Relationship Type="http://schemas.openxmlformats.org/officeDocument/2006/relationships/slide" Target="/ppt/slides/slide22.xml" Id="Rf6483d7006bd4033" /><Relationship Type="http://schemas.openxmlformats.org/officeDocument/2006/relationships/slide" Target="/ppt/slides/slide23.xml" Id="R2392ec745a23445f" /><Relationship Type="http://schemas.openxmlformats.org/officeDocument/2006/relationships/slide" Target="/ppt/slides/slide24.xml" Id="R7cb5c952fd6c4ce8" /><Relationship Type="http://schemas.openxmlformats.org/officeDocument/2006/relationships/slide" Target="/ppt/slides/slide25.xml" Id="Rfae2f69d396549a6" /><Relationship Type="http://schemas.openxmlformats.org/officeDocument/2006/relationships/slide" Target="/ppt/slides/slide26.xml" Id="R8a5c8c946f2f423d" /><Relationship Type="http://schemas.openxmlformats.org/officeDocument/2006/relationships/slide" Target="/ppt/slides/slide27.xml" Id="R80de45807fd446cd" /><Relationship Type="http://schemas.openxmlformats.org/officeDocument/2006/relationships/slide" Target="/ppt/slides/slide28.xml" Id="Rb66112f02c4046e0" /><Relationship Type="http://schemas.openxmlformats.org/officeDocument/2006/relationships/slide" Target="/ppt/slides/slide29.xml" Id="R6c7ff47d87b9417b" /><Relationship Type="http://schemas.openxmlformats.org/officeDocument/2006/relationships/slide" Target="/ppt/slides/slide30.xml" Id="Re67210447d9848c0" /><Relationship Type="http://schemas.openxmlformats.org/officeDocument/2006/relationships/slide" Target="/ppt/slides/slide31.xml" Id="Radafcc560b694582" /><Relationship Type="http://schemas.openxmlformats.org/officeDocument/2006/relationships/slide" Target="/ppt/slides/slide32.xml" Id="R72c0ba2672ed4c5b" /><Relationship Type="http://schemas.openxmlformats.org/officeDocument/2006/relationships/slide" Target="/ppt/slides/slide33.xml" Id="R56679a71fe97445d" /><Relationship Type="http://schemas.openxmlformats.org/officeDocument/2006/relationships/slide" Target="/ppt/slides/slide34.xml" Id="R89306b7508b242cf" /><Relationship Type="http://schemas.openxmlformats.org/officeDocument/2006/relationships/slide" Target="/ppt/slides/slide35.xml" Id="Re6fb204e6c3d4e43" /><Relationship Type="http://schemas.openxmlformats.org/officeDocument/2006/relationships/slide" Target="/ppt/slides/slide36.xml" Id="R8d628debf9764a3c" /><Relationship Type="http://schemas.openxmlformats.org/officeDocument/2006/relationships/slide" Target="/ppt/slides/slide37.xml" Id="R6eec49a60d914ec1" /><Relationship Type="http://schemas.openxmlformats.org/officeDocument/2006/relationships/slide" Target="/ppt/slides/slide38.xml" Id="R02c2847dcfdd4f52" /><Relationship Type="http://schemas.openxmlformats.org/officeDocument/2006/relationships/slide" Target="/ppt/slides/slide39.xml" Id="Rd62d156bf6284947" /><Relationship Type="http://schemas.openxmlformats.org/officeDocument/2006/relationships/slide" Target="/ppt/slides/slide40.xml" Id="R41ff387ad6784bef" /><Relationship Type="http://schemas.openxmlformats.org/officeDocument/2006/relationships/slide" Target="/ppt/slides/slide41.xml" Id="Raf0ac4c8feaf4fde" /><Relationship Type="http://schemas.openxmlformats.org/officeDocument/2006/relationships/slide" Target="/ppt/slides/slide42.xml" Id="R48c19f664fe74afa" /><Relationship Type="http://schemas.openxmlformats.org/officeDocument/2006/relationships/slide" Target="/ppt/slides/slide43.xml" Id="Rf75ae8bc72934bca" /><Relationship Type="http://schemas.openxmlformats.org/officeDocument/2006/relationships/slide" Target="/ppt/slides/slide44.xml" Id="R4ada3abfc6cd414d" /><Relationship Type="http://schemas.openxmlformats.org/officeDocument/2006/relationships/slide" Target="/ppt/slides/slide45.xml" Id="R92626fc364c7457c" /><Relationship Type="http://schemas.openxmlformats.org/officeDocument/2006/relationships/slide" Target="/ppt/slides/slide46.xml" Id="R021edd37b73049f2" /><Relationship Type="http://schemas.openxmlformats.org/officeDocument/2006/relationships/slide" Target="/ppt/slides/slide47.xml" Id="Ree63bba7c3b14e6a" /><Relationship Type="http://schemas.openxmlformats.org/officeDocument/2006/relationships/slide" Target="/ppt/slides/slide48.xml" Id="R89efa8568317403d" /><Relationship Type="http://schemas.openxmlformats.org/officeDocument/2006/relationships/slide" Target="/ppt/slides/slide49.xml" Id="R18239991c95c4431" /><Relationship Type="http://schemas.openxmlformats.org/officeDocument/2006/relationships/slide" Target="/ppt/slides/slide50.xml" Id="R3b989371fa4441e6" /><Relationship Type="http://schemas.openxmlformats.org/officeDocument/2006/relationships/slide" Target="/ppt/slides/slide51.xml" Id="Rc5134e087f4e40eb" /><Relationship Type="http://schemas.openxmlformats.org/officeDocument/2006/relationships/slide" Target="/ppt/slides/slide52.xml" Id="R829d83b5d0694808" /><Relationship Type="http://schemas.openxmlformats.org/officeDocument/2006/relationships/slide" Target="/ppt/slides/slide53.xml" Id="R5225db274e54449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15c19808f434f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eccd95bbf5949be" /><Relationship Type="http://schemas.openxmlformats.org/officeDocument/2006/relationships/notesMaster" Target="/ppt/notesMasters/notesMaster1.xml" Id="R182242968dfe411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3aeed5e3d544f71" /><Relationship Type="http://schemas.openxmlformats.org/officeDocument/2006/relationships/notesMaster" Target="/ppt/notesMasters/notesMaster1.xml" Id="Rc6f867d830e54e2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dc0146771a54f72" /><Relationship Type="http://schemas.openxmlformats.org/officeDocument/2006/relationships/notesMaster" Target="/ppt/notesMasters/notesMaster1.xml" Id="R0cbfc141190949d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aefb293c5e14d90" /><Relationship Type="http://schemas.openxmlformats.org/officeDocument/2006/relationships/notesMaster" Target="/ppt/notesMasters/notesMaster1.xml" Id="R7c36443e4ccc47e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bb6b46265c3487a" /><Relationship Type="http://schemas.openxmlformats.org/officeDocument/2006/relationships/notesMaster" Target="/ppt/notesMasters/notesMaster1.xml" Id="Re5b66933d94a4fa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4e1cd0b933047f1" /><Relationship Type="http://schemas.openxmlformats.org/officeDocument/2006/relationships/notesMaster" Target="/ppt/notesMasters/notesMaster1.xml" Id="Rf91764f17fa4499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b62f3f6964d4d48" /><Relationship Type="http://schemas.openxmlformats.org/officeDocument/2006/relationships/notesMaster" Target="/ppt/notesMasters/notesMaster1.xml" Id="R781589f5cb20432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e5b8670ce1f4262" /><Relationship Type="http://schemas.openxmlformats.org/officeDocument/2006/relationships/notesMaster" Target="/ppt/notesMasters/notesMaster1.xml" Id="Rf9b8c336f29a485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ed2804a97ff468c" /><Relationship Type="http://schemas.openxmlformats.org/officeDocument/2006/relationships/notesMaster" Target="/ppt/notesMasters/notesMaster1.xml" Id="Re9f015e03b2b4bf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96698f0de1c49f5" /><Relationship Type="http://schemas.openxmlformats.org/officeDocument/2006/relationships/notesMaster" Target="/ppt/notesMasters/notesMaster1.xml" Id="Rf19fee9cb7a642c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820d80cf74c4e30" /><Relationship Type="http://schemas.openxmlformats.org/officeDocument/2006/relationships/notesMaster" Target="/ppt/notesMasters/notesMaster1.xml" Id="Rafd805add7894c5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d29fd1d41cb4bbd" /><Relationship Type="http://schemas.openxmlformats.org/officeDocument/2006/relationships/notesMaster" Target="/ppt/notesMasters/notesMaster1.xml" Id="R61678e55726548e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553070a82774f9d" /><Relationship Type="http://schemas.openxmlformats.org/officeDocument/2006/relationships/notesMaster" Target="/ppt/notesMasters/notesMaster1.xml" Id="Rfafbb44ed28b426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aa2e9c0a9a04ba5" /><Relationship Type="http://schemas.openxmlformats.org/officeDocument/2006/relationships/notesMaster" Target="/ppt/notesMasters/notesMaster1.xml" Id="Rc6990bc2693845e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284e2a922744180" /><Relationship Type="http://schemas.openxmlformats.org/officeDocument/2006/relationships/notesMaster" Target="/ppt/notesMasters/notesMaster1.xml" Id="Rb4ec2d6c307141c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b9f10438a46418e" /><Relationship Type="http://schemas.openxmlformats.org/officeDocument/2006/relationships/notesMaster" Target="/ppt/notesMasters/notesMaster1.xml" Id="Rbbb3f86b3bf2436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cdfc7ebeaeb4cf3" /><Relationship Type="http://schemas.openxmlformats.org/officeDocument/2006/relationships/notesMaster" Target="/ppt/notesMasters/notesMaster1.xml" Id="R27000eea37544b4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f9fa7b59e434e1e" /><Relationship Type="http://schemas.openxmlformats.org/officeDocument/2006/relationships/notesMaster" Target="/ppt/notesMasters/notesMaster1.xml" Id="R668215b8a742454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480b4de09094536" /><Relationship Type="http://schemas.openxmlformats.org/officeDocument/2006/relationships/notesMaster" Target="/ppt/notesMasters/notesMaster1.xml" Id="Rfd0552de97934f8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c200a66a80440e5" /><Relationship Type="http://schemas.openxmlformats.org/officeDocument/2006/relationships/notesMaster" Target="/ppt/notesMasters/notesMaster1.xml" Id="R1a73321f27cb4b8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a0b5746d2a24bfb" /><Relationship Type="http://schemas.openxmlformats.org/officeDocument/2006/relationships/notesMaster" Target="/ppt/notesMasters/notesMaster1.xml" Id="R2be2627031d24a2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4f28334e1fc48fc" /><Relationship Type="http://schemas.openxmlformats.org/officeDocument/2006/relationships/notesMaster" Target="/ppt/notesMasters/notesMaster1.xml" Id="R03349572ab044bb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73b01dd23764917" /><Relationship Type="http://schemas.openxmlformats.org/officeDocument/2006/relationships/notesMaster" Target="/ppt/notesMasters/notesMaster1.xml" Id="Re9e2f514608848d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a005a50243c417a" /><Relationship Type="http://schemas.openxmlformats.org/officeDocument/2006/relationships/notesMaster" Target="/ppt/notesMasters/notesMaster1.xml" Id="Rfc8583c2b78e431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ae885163eac44b9" /><Relationship Type="http://schemas.openxmlformats.org/officeDocument/2006/relationships/notesMaster" Target="/ppt/notesMasters/notesMaster1.xml" Id="R5bcadfe7256e4fe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24b60f886454c45" /><Relationship Type="http://schemas.openxmlformats.org/officeDocument/2006/relationships/notesMaster" Target="/ppt/notesMasters/notesMaster1.xml" Id="R7611d47e1d314ad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36a48d6fe594f33" /><Relationship Type="http://schemas.openxmlformats.org/officeDocument/2006/relationships/notesMaster" Target="/ppt/notesMasters/notesMaster1.xml" Id="R5389c0b1ea174d8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1f7ae572ef74193" /><Relationship Type="http://schemas.openxmlformats.org/officeDocument/2006/relationships/notesMaster" Target="/ppt/notesMasters/notesMaster1.xml" Id="Ref311bbeea854d0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62f23857ed7454b" /><Relationship Type="http://schemas.openxmlformats.org/officeDocument/2006/relationships/notesMaster" Target="/ppt/notesMasters/notesMaster1.xml" Id="Rf3f4cb163c0948a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beb181735224165" /><Relationship Type="http://schemas.openxmlformats.org/officeDocument/2006/relationships/notesMaster" Target="/ppt/notesMasters/notesMaster1.xml" Id="R589e5788fdbf4c2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9cb48e03819410f" /><Relationship Type="http://schemas.openxmlformats.org/officeDocument/2006/relationships/notesMaster" Target="/ppt/notesMasters/notesMaster1.xml" Id="Re11467a79b414a17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a6b0c5ef2d704477" /><Relationship Type="http://schemas.openxmlformats.org/officeDocument/2006/relationships/notesMaster" Target="/ppt/notesMasters/notesMaster1.xml" Id="R205b78430ec54c3f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d034eac619464a13" /><Relationship Type="http://schemas.openxmlformats.org/officeDocument/2006/relationships/notesMaster" Target="/ppt/notesMasters/notesMaster1.xml" Id="Rc441fd4e891046f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81608ea353b4821" /><Relationship Type="http://schemas.openxmlformats.org/officeDocument/2006/relationships/notesMaster" Target="/ppt/notesMasters/notesMaster1.xml" Id="R922e24d9b91347d1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7d070d63b3a24d58" /><Relationship Type="http://schemas.openxmlformats.org/officeDocument/2006/relationships/notesMaster" Target="/ppt/notesMasters/notesMaster1.xml" Id="R2dab862ea0c44ade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c99185b5b9f54866" /><Relationship Type="http://schemas.openxmlformats.org/officeDocument/2006/relationships/notesMaster" Target="/ppt/notesMasters/notesMaster1.xml" Id="R9c654f29f460445f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c910aa0b0f084836" /><Relationship Type="http://schemas.openxmlformats.org/officeDocument/2006/relationships/notesMaster" Target="/ppt/notesMasters/notesMaster1.xml" Id="R45be70810c1f47d0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6059ef24a6584f53" /><Relationship Type="http://schemas.openxmlformats.org/officeDocument/2006/relationships/notesMaster" Target="/ppt/notesMasters/notesMaster1.xml" Id="Re56be4f8cbef4094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d639690a6a574b63" /><Relationship Type="http://schemas.openxmlformats.org/officeDocument/2006/relationships/notesMaster" Target="/ppt/notesMasters/notesMaster1.xml" Id="Rea275419cea54ee2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66ab2a13532a4c99" /><Relationship Type="http://schemas.openxmlformats.org/officeDocument/2006/relationships/notesMaster" Target="/ppt/notesMasters/notesMaster1.xml" Id="Rcaad361be77c45d9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d342b895f2414372" /><Relationship Type="http://schemas.openxmlformats.org/officeDocument/2006/relationships/notesMaster" Target="/ppt/notesMasters/notesMaster1.xml" Id="Rc3de534fa435478b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d4a4cc4bc5444aa9" /><Relationship Type="http://schemas.openxmlformats.org/officeDocument/2006/relationships/notesMaster" Target="/ppt/notesMasters/notesMaster1.xml" Id="Re1da6eb0adb544f1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6ef1eaa16b364f07" /><Relationship Type="http://schemas.openxmlformats.org/officeDocument/2006/relationships/notesMaster" Target="/ppt/notesMasters/notesMaster1.xml" Id="R9b1cf79894a04a14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b48dfe271db843cc" /><Relationship Type="http://schemas.openxmlformats.org/officeDocument/2006/relationships/notesMaster" Target="/ppt/notesMasters/notesMaster1.xml" Id="Raeea65572e07421c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fdc08cc8a9914c64" /><Relationship Type="http://schemas.openxmlformats.org/officeDocument/2006/relationships/notesMaster" Target="/ppt/notesMasters/notesMaster1.xml" Id="Rbe73802396c140a4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0d4e9c387d5a4bcb" /><Relationship Type="http://schemas.openxmlformats.org/officeDocument/2006/relationships/notesMaster" Target="/ppt/notesMasters/notesMaster1.xml" Id="R153b8cb853c044e1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65aa1339a8de4aef" /><Relationship Type="http://schemas.openxmlformats.org/officeDocument/2006/relationships/notesMaster" Target="/ppt/notesMasters/notesMaster1.xml" Id="Rba6e383abfbb4d07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f1d18632d0b441f0" /><Relationship Type="http://schemas.openxmlformats.org/officeDocument/2006/relationships/notesMaster" Target="/ppt/notesMasters/notesMaster1.xml" Id="Rb9b3d6f459f940ce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71b4985d57b34348" /><Relationship Type="http://schemas.openxmlformats.org/officeDocument/2006/relationships/notesMaster" Target="/ppt/notesMasters/notesMaster1.xml" Id="Rc993e970d0084531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d3fdf99b2d6d45b0" /><Relationship Type="http://schemas.openxmlformats.org/officeDocument/2006/relationships/notesMaster" Target="/ppt/notesMasters/notesMaster1.xml" Id="R3a3c0a103da2494c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5c11384458944bfc" /><Relationship Type="http://schemas.openxmlformats.org/officeDocument/2006/relationships/notesMaster" Target="/ppt/notesMasters/notesMaster1.xml" Id="R7aaba668281f458b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ea3be7a64fee49c4" /><Relationship Type="http://schemas.openxmlformats.org/officeDocument/2006/relationships/notesMaster" Target="/ppt/notesMasters/notesMaster1.xml" Id="R7459dd90796f4401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227fdbefb9f048a0" /><Relationship Type="http://schemas.openxmlformats.org/officeDocument/2006/relationships/notesMaster" Target="/ppt/notesMasters/notesMaster1.xml" Id="Rc3f160da875a49a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98bb24fcc64a51" /><Relationship Type="http://schemas.openxmlformats.org/officeDocument/2006/relationships/image" Target="/ppt/media/image.png" Id="R63d0fdd21ff1493f" /><Relationship Type="http://schemas.openxmlformats.org/officeDocument/2006/relationships/image" Target="/ppt/media/image2.png" Id="Rea3566a8850f4963" /><Relationship Type="http://schemas.openxmlformats.org/officeDocument/2006/relationships/image" Target="/ppt/media/image.jpeg" Id="Rc31f32bc6c25468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e850c7b470401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3d0fdd21ff1493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a3566a8850f496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1f32bc6c25468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ec89f683355485b" /><Relationship Type="http://schemas.openxmlformats.org/officeDocument/2006/relationships/slideLayout" Target="/ppt/slideLayouts/slideLayout1.xml" Id="R5351e8fed9074fa2" /><Relationship Type="http://schemas.openxmlformats.org/officeDocument/2006/relationships/slideLayout" Target="/ppt/slideLayouts/slideLayout2.xml" Id="R597afc64b94f4a8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51e8fed9074fa2"/>
    <p:sldLayoutId xmlns:r="http://schemas.openxmlformats.org/officeDocument/2006/relationships" id="2147483650" r:id="R597afc64b94f4a8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b92fcbfe2942e5" /><Relationship Type="http://schemas.openxmlformats.org/officeDocument/2006/relationships/notesSlide" Target="/ppt/notesSlides/notesSlide1.xml" Id="Rb87902bfd7a24a5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c5b028948649fa" /><Relationship Type="http://schemas.openxmlformats.org/officeDocument/2006/relationships/notesSlide" Target="/ppt/notesSlides/notesSlide2.xml" Id="R80f264fc9ecc442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b1673cea524996" /><Relationship Type="http://schemas.openxmlformats.org/officeDocument/2006/relationships/notesSlide" Target="/ppt/notesSlides/notesSlide3.xml" Id="Rc18ec9dc0d8548a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d69a00dc9d45e5" /><Relationship Type="http://schemas.openxmlformats.org/officeDocument/2006/relationships/notesSlide" Target="/ppt/notesSlides/notesSlide4.xml" Id="R8b6d0bbed4f94e4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2c0a5bd8324e42" /><Relationship Type="http://schemas.openxmlformats.org/officeDocument/2006/relationships/notesSlide" Target="/ppt/notesSlides/notesSlide5.xml" Id="R3788fd1c998c4a1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5ea2b4344c413c" /><Relationship Type="http://schemas.openxmlformats.org/officeDocument/2006/relationships/notesSlide" Target="/ppt/notesSlides/notesSlide6.xml" Id="R27279645202440f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114fe454904d6f" /><Relationship Type="http://schemas.openxmlformats.org/officeDocument/2006/relationships/notesSlide" Target="/ppt/notesSlides/notesSlide7.xml" Id="Rf8d7a16f75774d9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0cee4509324dba" /><Relationship Type="http://schemas.openxmlformats.org/officeDocument/2006/relationships/notesSlide" Target="/ppt/notesSlides/notesSlide8.xml" Id="R0470f870083e46a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408a20ffdc401c" /><Relationship Type="http://schemas.openxmlformats.org/officeDocument/2006/relationships/notesSlide" Target="/ppt/notesSlides/notesSlide9.xml" Id="R4c47a8c5fd49458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da9af08f504297" /><Relationship Type="http://schemas.openxmlformats.org/officeDocument/2006/relationships/notesSlide" Target="/ppt/notesSlides/notesSlide10.xml" Id="R704f0b1403a5421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08320bd56f4442" /><Relationship Type="http://schemas.openxmlformats.org/officeDocument/2006/relationships/notesSlide" Target="/ppt/notesSlides/notesSlide11.xml" Id="R03ff8a8d102a432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df26b721fd431d" /><Relationship Type="http://schemas.openxmlformats.org/officeDocument/2006/relationships/notesSlide" Target="/ppt/notesSlides/notesSlide12.xml" Id="R9149c48db1e04f6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2a08b50bd54ad3" /><Relationship Type="http://schemas.openxmlformats.org/officeDocument/2006/relationships/notesSlide" Target="/ppt/notesSlides/notesSlide13.xml" Id="R3f1dd0410b81424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eb85471bab494c" /><Relationship Type="http://schemas.openxmlformats.org/officeDocument/2006/relationships/notesSlide" Target="/ppt/notesSlides/notesSlide14.xml" Id="R338261fbd9324ca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75a8f802d2478e" /><Relationship Type="http://schemas.openxmlformats.org/officeDocument/2006/relationships/notesSlide" Target="/ppt/notesSlides/notesSlide15.xml" Id="R5d8f8c4b953646f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2aef8cb6054dfc" /><Relationship Type="http://schemas.openxmlformats.org/officeDocument/2006/relationships/notesSlide" Target="/ppt/notesSlides/notesSlide16.xml" Id="Rbb414cea0db342c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29c1134a814a4b" /><Relationship Type="http://schemas.openxmlformats.org/officeDocument/2006/relationships/notesSlide" Target="/ppt/notesSlides/notesSlide17.xml" Id="Ra4f2c3a304a3437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1acaf1406f4726" /><Relationship Type="http://schemas.openxmlformats.org/officeDocument/2006/relationships/notesSlide" Target="/ppt/notesSlides/notesSlide18.xml" Id="R931b1256346a458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44c805c750495e" /><Relationship Type="http://schemas.openxmlformats.org/officeDocument/2006/relationships/notesSlide" Target="/ppt/notesSlides/notesSlide19.xml" Id="R45207f834ccb4db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164b17815d48fa" /><Relationship Type="http://schemas.openxmlformats.org/officeDocument/2006/relationships/notesSlide" Target="/ppt/notesSlides/notesSlide20.xml" Id="R7bd92ecbbb0f40d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75b401eb5d4413" /><Relationship Type="http://schemas.openxmlformats.org/officeDocument/2006/relationships/notesSlide" Target="/ppt/notesSlides/notesSlide21.xml" Id="R348e99601ece468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feb5a219714846" /><Relationship Type="http://schemas.openxmlformats.org/officeDocument/2006/relationships/notesSlide" Target="/ppt/notesSlides/notesSlide22.xml" Id="R436fc4de3e714c2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12ce880dfd4561" /><Relationship Type="http://schemas.openxmlformats.org/officeDocument/2006/relationships/notesSlide" Target="/ppt/notesSlides/notesSlide23.xml" Id="R292b377e8b7a42c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1fd4e6ca0d402e" /><Relationship Type="http://schemas.openxmlformats.org/officeDocument/2006/relationships/notesSlide" Target="/ppt/notesSlides/notesSlide24.xml" Id="Rbddb62fbb600421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18f9f3a00645b8" /><Relationship Type="http://schemas.openxmlformats.org/officeDocument/2006/relationships/notesSlide" Target="/ppt/notesSlides/notesSlide25.xml" Id="Rde5c61f75061448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5dcabb514142bd" /><Relationship Type="http://schemas.openxmlformats.org/officeDocument/2006/relationships/notesSlide" Target="/ppt/notesSlides/notesSlide26.xml" Id="R6af9563adbbc4d2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e2b5042d9141a0" /><Relationship Type="http://schemas.openxmlformats.org/officeDocument/2006/relationships/notesSlide" Target="/ppt/notesSlides/notesSlide27.xml" Id="Rb2f7edc0a8524d2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af06d65f3e401b" /><Relationship Type="http://schemas.openxmlformats.org/officeDocument/2006/relationships/notesSlide" Target="/ppt/notesSlides/notesSlide28.xml" Id="R5d46dbab936b478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0dc23eb3fa43fc" /><Relationship Type="http://schemas.openxmlformats.org/officeDocument/2006/relationships/notesSlide" Target="/ppt/notesSlides/notesSlide29.xml" Id="R670a0d54eda248a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7dd04db253404c" /><Relationship Type="http://schemas.openxmlformats.org/officeDocument/2006/relationships/notesSlide" Target="/ppt/notesSlides/notesSlide30.xml" Id="R71fbe641e36a4a9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38e320c1c24967" /><Relationship Type="http://schemas.openxmlformats.org/officeDocument/2006/relationships/notesSlide" Target="/ppt/notesSlides/notesSlide31.xml" Id="R3805c1e4806c444d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504ddbf370444c" /><Relationship Type="http://schemas.openxmlformats.org/officeDocument/2006/relationships/notesSlide" Target="/ppt/notesSlides/notesSlide32.xml" Id="Rbdd18ff1a25c440f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9c5802006b475f" /><Relationship Type="http://schemas.openxmlformats.org/officeDocument/2006/relationships/notesSlide" Target="/ppt/notesSlides/notesSlide33.xml" Id="R7f402dde8c6b4fe8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d3cba4cdbd468d" /><Relationship Type="http://schemas.openxmlformats.org/officeDocument/2006/relationships/notesSlide" Target="/ppt/notesSlides/notesSlide34.xml" Id="Rf004b1a7a26e494d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8e06c2dd394833" /><Relationship Type="http://schemas.openxmlformats.org/officeDocument/2006/relationships/notesSlide" Target="/ppt/notesSlides/notesSlide35.xml" Id="R7bd25aeb68cf4cbd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9a9b963d784c16" /><Relationship Type="http://schemas.openxmlformats.org/officeDocument/2006/relationships/notesSlide" Target="/ppt/notesSlides/notesSlide36.xml" Id="Rb1a71cceffc1433b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421a49846e424a" /><Relationship Type="http://schemas.openxmlformats.org/officeDocument/2006/relationships/notesSlide" Target="/ppt/notesSlides/notesSlide37.xml" Id="R3cc7ea4fe416469e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953f17324246b9" /><Relationship Type="http://schemas.openxmlformats.org/officeDocument/2006/relationships/notesSlide" Target="/ppt/notesSlides/notesSlide38.xml" Id="Rd06f2fea58674764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3cfd3ed3c94bc6" /><Relationship Type="http://schemas.openxmlformats.org/officeDocument/2006/relationships/notesSlide" Target="/ppt/notesSlides/notesSlide39.xml" Id="R64a42bd1b2b04961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ed0fcbe3c84c79" /><Relationship Type="http://schemas.openxmlformats.org/officeDocument/2006/relationships/notesSlide" Target="/ppt/notesSlides/notesSlide40.xml" Id="R9ad680dc4a764378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a81eb9091541af" /><Relationship Type="http://schemas.openxmlformats.org/officeDocument/2006/relationships/notesSlide" Target="/ppt/notesSlides/notesSlide41.xml" Id="Rf647ac9be2124807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d7be8457424149" /><Relationship Type="http://schemas.openxmlformats.org/officeDocument/2006/relationships/notesSlide" Target="/ppt/notesSlides/notesSlide42.xml" Id="Re447a97c6c4545fb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37413abc1a46f1" /><Relationship Type="http://schemas.openxmlformats.org/officeDocument/2006/relationships/notesSlide" Target="/ppt/notesSlides/notesSlide43.xml" Id="R6a772ea6bb804d45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5e984bc1fa4b5d" /><Relationship Type="http://schemas.openxmlformats.org/officeDocument/2006/relationships/notesSlide" Target="/ppt/notesSlides/notesSlide44.xml" Id="Rb206492981f04b0f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c321943dd34029" /><Relationship Type="http://schemas.openxmlformats.org/officeDocument/2006/relationships/notesSlide" Target="/ppt/notesSlides/notesSlide45.xml" Id="R276225b337d54766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f7fdcc509a419a" /><Relationship Type="http://schemas.openxmlformats.org/officeDocument/2006/relationships/notesSlide" Target="/ppt/notesSlides/notesSlide46.xml" Id="R4745e1b42ad64c22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2f8be17c1b4007" /><Relationship Type="http://schemas.openxmlformats.org/officeDocument/2006/relationships/notesSlide" Target="/ppt/notesSlides/notesSlide47.xml" Id="R6905c6d5816843b2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4b8d31d39147b4" /><Relationship Type="http://schemas.openxmlformats.org/officeDocument/2006/relationships/notesSlide" Target="/ppt/notesSlides/notesSlide48.xml" Id="Rd0ef8a98d1544853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ece0b09e8a4f4a" /><Relationship Type="http://schemas.openxmlformats.org/officeDocument/2006/relationships/notesSlide" Target="/ppt/notesSlides/notesSlide49.xml" Id="Rd73fe95a17db419a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8b99d88ddc4494" /><Relationship Type="http://schemas.openxmlformats.org/officeDocument/2006/relationships/notesSlide" Target="/ppt/notesSlides/notesSlide50.xml" Id="Rb44c6db04f114bcc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3b4ac68cbb4ce4" /><Relationship Type="http://schemas.openxmlformats.org/officeDocument/2006/relationships/notesSlide" Target="/ppt/notesSlides/notesSlide51.xml" Id="R7f22e46d57404373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25f50b2bda453e" /><Relationship Type="http://schemas.openxmlformats.org/officeDocument/2006/relationships/notesSlide" Target="/ppt/notesSlides/notesSlide52.xml" Id="R2dad84f2a61e4aee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fa58335b6149b8" /><Relationship Type="http://schemas.openxmlformats.org/officeDocument/2006/relationships/notesSlide" Target="/ppt/notesSlides/notesSlide53.xml" Id="R35165b6543e44cc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詩篇第89章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89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89:1  |  Psalms 89:1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以斯拉人以探的訓誨詩。 我要歌唱耶和華的慈愛，直到永遠； 我要用口將你的信實傳與萬代。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Maschil of Ethan the Ezrahite. I will sing of the mercies of the LORD for ever: with my mouth will I make known thy faithfulness to all generations.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89:2  |  Psalms 89:2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因我曾說：[你的]慈悲必建立到永遠； 你的信實必堅立在天上。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have said, Mercy shall be built up for ever: thy faithfulness shalt thou establish in the very heavens.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89:3  |  Psalms 89:3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我與我所揀選的人立了約， 向我的僕人大衛起了誓：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made a covenant with my chosen, I have sworn unto David my servant,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89:4  |  Psalms 89:4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我要建立你的後裔，直到永遠； 要建立你的寶座，直到萬代。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seed will I establish for ever, and build up thy throne to all generations.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89:5  |  Psalms 89:5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耶和華啊，諸天要稱讚你的奇事； 在聖者的會中，要稱讚你的信實。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heavens shall praise thy wonders, O LORD: thy faithfulness also in the congregation of the saints.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89:6  |  Psalms 89:6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在天空誰能比耶和華呢？ 神的眾子中，誰能像耶和華呢？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who in the heaven can be compared unto the LORD? who among the sons of the mighty can be likened unto the LORD?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89:7  |  Psalms 89:7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他在聖者的會中，是大有威嚴的神， 比一切在他四圍的更可畏懼。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is greatly to be feared in the assembly of the saints, and to be had in reverence of all them that are about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89:8  |  Psalms 89:8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耶和華－萬軍之神啊， 哪一個大能者像你耶和華？ 你的信實是在你的四圍。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 God of hosts, who is a strong LORD like unto thee? or to thy faithfulness round about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89:9  |  Psalms 89:9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你管轄海的狂傲； 波浪翻騰，你就使它平靜了。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rulest the raging of the sea: when the waves thereof arise, thou stillest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89:10  |  Psalms 89:10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你打碎了拉哈伯，似乎是已殺的人； 你用有能的膀臂打散了你的仇敵。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broken Rahab in pieces, as one that is slain; thou hast scattered thine enemies with thy strong arm.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89:11  |  Psalms 89:11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天屬你，地也屬你； 世界和其中所充滿的都為你所建立。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heavens are thine, the earth also is thine: as for the world and the fulness thereof, thou hast founded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89:12  |  Psalms 89:12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南北為你所創造； 他泊和黑門都因你的名歡呼。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north and the south thou hast created them: Tabor and Hermon shall rejoice in thy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89:13  |  Psalms 89:13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你有大能的膀臂； 你的手有力，你的右手也高舉。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a mighty arm: strong is thy hand, and high is thy right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89:14  |  Psalms 89:14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公義和公平是你寶座的根基； 慈愛和誠實行在你前面。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Justice and judgment are the habitation of thy throne: mercy and truth shall go before thy face.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89:15  |  Psalms 89:15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知道[向你]歡呼的，那民是有福的！ 耶和華啊，他們在你臉上的光裏行走。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is the people that know the joyful sound: they shall walk, O LORD, in the light of thy countenance.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89:16  |  Psalms 89:16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他們因你的名終日歡樂， 因你的公義得以高舉。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thy name shall they rejoice all the day: and in thy righteousness shall they be exalted.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89:17  |  Psalms 89:17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你是他們力量的榮耀； 因為你喜悅我們，我們的角必被高舉。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art the glory of their strength: and in thy favour our horn shall be exalted.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89:18  |  Psalms 89:18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我們的盾牌屬耶和華； 我們的王屬以色列的聖者。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is our defence; and the Holy One of Israel is our king.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89:19  |  Psalms 89:19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當時，你在異象中曉諭你的聖民，說： 我已把救助之力加在那有能者的身上； 我高舉那從民中所揀選的。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thou spakest in vision to thy holy one, and saidst, I have laid help upon one that is mighty; I have exalted one chosen out of the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89:20  |  Psalms 89:20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我尋得我的僕人大衛， 用我的聖膏膏他。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found David my servant; with my holy oil have I anointed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89:21  |  Psalms 89:21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我的手必使他堅立； 我的膀臂也必堅固他。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whom my hand shall be established: mine arm also shall strengthen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89:22  |  Psalms 89:22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仇敵必不勒索他； 凶惡之子也不苦害他。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enemy shall not exact upon him; nor the son of wickedness afflict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89:23  |  Psalms 89:23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我要在他面前打碎他的敵人， 擊殺那恨他的人。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beat down his foes before his face, and plague them that hate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89:24  |  Psalms 89:24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只是我的信實和我的慈愛要與他同在； 因我的名，他的角必被高舉。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my faithfulness and my mercy shall be with him: and in my name shall his horn be exalted.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89:25  |  Psalms 89:25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我要使他的[左]手伸到海上， 右手伸到河上。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set his hand also in the sea, and his right hand in the rivers.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89:26  |  Psalms 89:26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他要稱呼我說：你是我的父， 是我的神，是拯救我的磐石。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cry unto me, Thou art my father, my God, and the rock of my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89:27  |  Psalms 89:27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我也要立他為長子， 為世上最高的君王。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I will make him my firstborn, higher than the kings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89:28  |  Psalms 89:28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我要為他存留我的慈愛，直到永遠； 我與他立的約必要堅定。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mercy will I keep for him for evermore, and my covenant shall stand fast with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89:29  |  Psalms 89:29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我也要使他的後裔存到永遠， 使他的寶座如天之久。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seed also will I make to endure for ever, and his throne as the days of heaven.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89:30  |  Psalms 89:30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倘若他的子孫離棄我的律法， 不照我的典章行，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his children forsake my law, and walk not in my judgments;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89:31  |  Psalms 89:31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背棄我的律例， 不遵守我的誡命，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they break my statutes, and keep not my commandments;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89:32  |  Psalms 89:32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我就要用杖責罰他們的過犯， 用鞭責罰他們的罪孽。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will I visit their transgression with the rod, and their iniquity with stripes.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89:33  |  Psalms 89:33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只是我必不將我的慈愛全然收回， 也必不叫我的信實廢棄。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Nevertheless my lovingkindness will I not utterly take from him, nor suffer my faithfulness to fail.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89:34  |  Psalms 89:34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我必不背棄我的約， 也不改變我口中所出的。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covenant will I not break, nor alter the thing that is gone out of my lips.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89:35  |  Psalms 89:35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我一次指着自己的聖潔起誓： 我決不向大衛說謊！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Once have I sworn by my holiness that I will not lie unto David.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89:36  |  Psalms 89:36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他的後裔要存到永遠； 他的寶座在我面前如日之恆一般，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seed shall endure for ever, and his throne as the sun before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89:37  |  Psalms 89:37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又如月亮永遠堅立， 如天上確實的見證。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shall be established for ever as the moon, and as a faithful witness in heaven.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89:38  |  Psalms 89:38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但你惱怒你的受膏者， 就丟掉棄絕他。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 hast cast off and abhorred, thou hast been wroth with thine anointed.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89:39  |  Psalms 89:39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你厭惡了與僕人所立的約， 將他的冠冕踐踏於地。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made void the covenant of thy servant: thou hast profaned his crown by casting it to the ground.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89:40  |  Psalms 89:40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你拆毀了他一切的籬笆， 使他的保障變為荒場。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broken down all his hedges; thou hast brought his strong holds to ruin.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89:41  |  Psalms 89:41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凡過路的人都搶奪他； 他成為鄰邦的羞辱。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that pass by the way spoil him: he is a reproach to his neighbours.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89:42  |  Psalms 89:42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你高舉了他敵人的右手； 你叫他一切的仇敵歡喜。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set up the right hand of his adversaries; thou hast made all his enemies to rejoice.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89:43  |  Psalms 89:43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你叫他的刀劍捲刃， 叫他在爭戰之中站立不住。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also turned the edge of his sword, and hast not made him to stand in the battle.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89:44  |  Psalms 89:44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你使他的光輝止息， 將他的寶座推倒於地。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made his glory to cease, and cast his throne down to the ground.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89:45  |  Psalms 89:45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你減少他青年的日子， 又使他蒙羞。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days of his youth hast thou shortened: thou hast covered him with shame.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89:46  |  Psalms 89:46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耶和華啊，這要到幾時呢？ 你要將自己隱藏到永遠嗎？ 你的忿怒如火焚燒要到幾時呢？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long, LORD? wilt thou hide thyself for ever? shall thy wrath burn like fire?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89:47  |  Psalms 89:47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求你想念我的時候是何等的短少； 你創造世人，要使他們歸何等的虛空呢？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how short my time is: wherefore hast thou made all men in vain?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89:48  |  Psalms 89:48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誰能常活免死、 救他的靈魂脫離陰間的權柄呢？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man is he that liveth, and shall not see death? shall he deliver his soul from the hand of the grave?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89:49  |  Psalms 89:49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主啊，你從前憑你的信實 向大衛立誓要施行的慈愛在哪裏呢？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Lord, where are thy former lovingkindnesses, which thou swarest unto David in thy truth?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89:50  |  Psalms 89:50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主啊，求你記念僕人們所受的羞辱， 記念我怎樣將一切強盛民的[羞辱]存在我懷裏。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Remember, Lord, the reproach of thy servants; how I do bear in my bosom the reproach of all the mighty people;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89:51  |  Psalms 89:51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耶和華啊，你的仇敵用這羞辱羞辱了你的僕人， 羞辱了你受膏者的腳蹤。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Wherewith thine enemies have reproached, O LORD; wherewith they have reproached the footsteps of thine anointed.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89:52  |  Psalms 89:52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耶和華是應當稱頌的，直到永遠。 阿們！阿們！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be the LORD for evermore. Amen, and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2026-08-30T04:29:51.9430000Z</dcterms:created>
  <dcterms:modified xsi:type="dcterms:W3CDTF">2026-08-30T04:29:51.9440000Z</dcterms:modified>
</coreProperties>
</file>