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ae1000d28b0646ce" /><Relationship Type="http://schemas.openxmlformats.org/officeDocument/2006/relationships/extended-properties" Target="/docProps/app.xml" Id="R66c8e09c28df401e" /><Relationship Type="http://schemas.openxmlformats.org/officeDocument/2006/relationships/officeDocument" Target="/ppt/presentation.xml" Id="R4aa3e9b7986e4ec7" /></Relationships>
</file>

<file path=ppt/presentation.xml><?xml version="1.0" encoding="utf-8"?>
<p:presentation xmlns:p="http://schemas.openxmlformats.org/presentationml/2006/main">
  <p:sldMasterIdLst>
    <p:sldMasterId xmlns:r="http://schemas.openxmlformats.org/officeDocument/2006/relationships" id="2147483648" r:id="Rc3b27a4291b748fc"/>
  </p:sldMasterIdLst>
  <p:notesMasterIdLst>
    <p:notesMasterId xmlns:r="http://schemas.openxmlformats.org/officeDocument/2006/relationships" r:id="Ra1ef63cdc80846ee"/>
  </p:notesMasterIdLst>
  <p:sldIdLst>
    <p:sldId xmlns:r="http://schemas.openxmlformats.org/officeDocument/2006/relationships" id="256" r:id="Ra8ea54f167c2494c"/>
    <p:sldId xmlns:r="http://schemas.openxmlformats.org/officeDocument/2006/relationships" id="257" r:id="R84ca613a24014197"/>
    <p:sldId xmlns:r="http://schemas.openxmlformats.org/officeDocument/2006/relationships" id="258" r:id="R81afe11d52614302"/>
    <p:sldId xmlns:r="http://schemas.openxmlformats.org/officeDocument/2006/relationships" id="259" r:id="R3a85cb8253734d4e"/>
    <p:sldId xmlns:r="http://schemas.openxmlformats.org/officeDocument/2006/relationships" id="260" r:id="R75054848f5454aaf"/>
    <p:sldId xmlns:r="http://schemas.openxmlformats.org/officeDocument/2006/relationships" id="261" r:id="Rdd941594c8854980"/>
    <p:sldId xmlns:r="http://schemas.openxmlformats.org/officeDocument/2006/relationships" id="262" r:id="Ra68fe584adef4791"/>
    <p:sldId xmlns:r="http://schemas.openxmlformats.org/officeDocument/2006/relationships" id="263" r:id="R7edefcaf5cc04c47"/>
    <p:sldId xmlns:r="http://schemas.openxmlformats.org/officeDocument/2006/relationships" id="264" r:id="R9f81e2a4e4fb4e23"/>
    <p:sldId xmlns:r="http://schemas.openxmlformats.org/officeDocument/2006/relationships" id="265" r:id="Rbd93510299e84b2b"/>
    <p:sldId xmlns:r="http://schemas.openxmlformats.org/officeDocument/2006/relationships" id="266" r:id="R20839119a0be405d"/>
    <p:sldId xmlns:r="http://schemas.openxmlformats.org/officeDocument/2006/relationships" id="267" r:id="R97d195f754c24a8f"/>
    <p:sldId xmlns:r="http://schemas.openxmlformats.org/officeDocument/2006/relationships" id="268" r:id="R318c999e98ef436e"/>
    <p:sldId xmlns:r="http://schemas.openxmlformats.org/officeDocument/2006/relationships" id="269" r:id="R9858acd4fda942db"/>
    <p:sldId xmlns:r="http://schemas.openxmlformats.org/officeDocument/2006/relationships" id="270" r:id="R437f3c55ba2d42ef"/>
    <p:sldId xmlns:r="http://schemas.openxmlformats.org/officeDocument/2006/relationships" id="271" r:id="R0339196df25942ef"/>
    <p:sldId xmlns:r="http://schemas.openxmlformats.org/officeDocument/2006/relationships" id="272" r:id="R11fd7db4bf9b4bf8"/>
    <p:sldId xmlns:r="http://schemas.openxmlformats.org/officeDocument/2006/relationships" id="273" r:id="R06be5afbabd94fc8"/>
    <p:sldId xmlns:r="http://schemas.openxmlformats.org/officeDocument/2006/relationships" id="274" r:id="Rcba5e72fe77f4fe7"/>
    <p:sldId xmlns:r="http://schemas.openxmlformats.org/officeDocument/2006/relationships" id="275" r:id="R8466c560bed24928"/>
    <p:sldId xmlns:r="http://schemas.openxmlformats.org/officeDocument/2006/relationships" id="276" r:id="R13300ecf6b764a44"/>
    <p:sldId xmlns:r="http://schemas.openxmlformats.org/officeDocument/2006/relationships" id="277" r:id="R1dee9ebf237d4aa4"/>
    <p:sldId xmlns:r="http://schemas.openxmlformats.org/officeDocument/2006/relationships" id="278" r:id="Rba519d9bd0cd406f"/>
    <p:sldId xmlns:r="http://schemas.openxmlformats.org/officeDocument/2006/relationships" id="279" r:id="Rba1f86c781694385"/>
    <p:sldId xmlns:r="http://schemas.openxmlformats.org/officeDocument/2006/relationships" id="280" r:id="R32e749ee628d48fa"/>
    <p:sldId xmlns:r="http://schemas.openxmlformats.org/officeDocument/2006/relationships" id="281" r:id="Rfce9898a58a84b53"/>
    <p:sldId xmlns:r="http://schemas.openxmlformats.org/officeDocument/2006/relationships" id="282" r:id="R68b84a836e9a4771"/>
    <p:sldId xmlns:r="http://schemas.openxmlformats.org/officeDocument/2006/relationships" id="283" r:id="R3652ecec9c7548e6"/>
    <p:sldId xmlns:r="http://schemas.openxmlformats.org/officeDocument/2006/relationships" id="284" r:id="Rbb21a299c2994bbc"/>
    <p:sldId xmlns:r="http://schemas.openxmlformats.org/officeDocument/2006/relationships" id="285" r:id="R620c1b5abb8e4893"/>
    <p:sldId xmlns:r="http://schemas.openxmlformats.org/officeDocument/2006/relationships" id="286" r:id="Raf077c9d2a914471"/>
    <p:sldId xmlns:r="http://schemas.openxmlformats.org/officeDocument/2006/relationships" id="287" r:id="R9f0f207d38d84f19"/>
    <p:sldId xmlns:r="http://schemas.openxmlformats.org/officeDocument/2006/relationships" id="288" r:id="R1596318821694dcc"/>
    <p:sldId xmlns:r="http://schemas.openxmlformats.org/officeDocument/2006/relationships" id="289" r:id="R68cd9fcefaf2447f"/>
    <p:sldId xmlns:r="http://schemas.openxmlformats.org/officeDocument/2006/relationships" id="290" r:id="R4e19b91cce9149a1"/>
    <p:sldId xmlns:r="http://schemas.openxmlformats.org/officeDocument/2006/relationships" id="291" r:id="Rc70c7e35098a4861"/>
    <p:sldId xmlns:r="http://schemas.openxmlformats.org/officeDocument/2006/relationships" id="292" r:id="R5ef2c1e5a9984781"/>
    <p:sldId xmlns:r="http://schemas.openxmlformats.org/officeDocument/2006/relationships" id="293" r:id="R3dfbaca0772b4c06"/>
    <p:sldId xmlns:r="http://schemas.openxmlformats.org/officeDocument/2006/relationships" id="294" r:id="Rf6b324002823418b"/>
    <p:sldId xmlns:r="http://schemas.openxmlformats.org/officeDocument/2006/relationships" id="295" r:id="R9719c0a292dd47b8"/>
    <p:sldId xmlns:r="http://schemas.openxmlformats.org/officeDocument/2006/relationships" id="296" r:id="R90a8a2d870b64aa6"/>
    <p:sldId xmlns:r="http://schemas.openxmlformats.org/officeDocument/2006/relationships" id="297" r:id="Rad80ab24d31e46db"/>
    <p:sldId xmlns:r="http://schemas.openxmlformats.org/officeDocument/2006/relationships" id="298" r:id="Ra5c8261f846746fd"/>
    <p:sldId xmlns:r="http://schemas.openxmlformats.org/officeDocument/2006/relationships" id="299" r:id="Rc3f6b6e5104b4040"/>
    <p:sldId xmlns:r="http://schemas.openxmlformats.org/officeDocument/2006/relationships" id="300" r:id="R59a21fc21d974cf0"/>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ff44663748974a22" /><Relationship Type="http://schemas.openxmlformats.org/officeDocument/2006/relationships/slideMaster" Target="/ppt/slideMasters/slideMaster1.xml" Id="Rc3b27a4291b748fc" /><Relationship Type="http://schemas.openxmlformats.org/officeDocument/2006/relationships/notesMaster" Target="/ppt/notesMasters/notesMaster1.xml" Id="Ra1ef63cdc80846ee" /><Relationship Type="http://schemas.openxmlformats.org/officeDocument/2006/relationships/presProps" Target="/ppt/presProps.xml" Id="R0105fa148d444324" /><Relationship Type="http://schemas.openxmlformats.org/officeDocument/2006/relationships/tableStyles" Target="/ppt/tableStyles.xml" Id="R8d8f49fdeafe4b35" /><Relationship Type="http://schemas.openxmlformats.org/officeDocument/2006/relationships/slide" Target="/ppt/slides/slide1.xml" Id="Ra8ea54f167c2494c" /><Relationship Type="http://schemas.openxmlformats.org/officeDocument/2006/relationships/slide" Target="/ppt/slides/slide2.xml" Id="R84ca613a24014197" /><Relationship Type="http://schemas.openxmlformats.org/officeDocument/2006/relationships/slide" Target="/ppt/slides/slide3.xml" Id="R81afe11d52614302" /><Relationship Type="http://schemas.openxmlformats.org/officeDocument/2006/relationships/slide" Target="/ppt/slides/slide4.xml" Id="R3a85cb8253734d4e" /><Relationship Type="http://schemas.openxmlformats.org/officeDocument/2006/relationships/slide" Target="/ppt/slides/slide5.xml" Id="R75054848f5454aaf" /><Relationship Type="http://schemas.openxmlformats.org/officeDocument/2006/relationships/slide" Target="/ppt/slides/slide6.xml" Id="Rdd941594c8854980" /><Relationship Type="http://schemas.openxmlformats.org/officeDocument/2006/relationships/slide" Target="/ppt/slides/slide7.xml" Id="Ra68fe584adef4791" /><Relationship Type="http://schemas.openxmlformats.org/officeDocument/2006/relationships/slide" Target="/ppt/slides/slide8.xml" Id="R7edefcaf5cc04c47" /><Relationship Type="http://schemas.openxmlformats.org/officeDocument/2006/relationships/slide" Target="/ppt/slides/slide9.xml" Id="R9f81e2a4e4fb4e23" /><Relationship Type="http://schemas.openxmlformats.org/officeDocument/2006/relationships/slide" Target="/ppt/slides/slide10.xml" Id="Rbd93510299e84b2b" /><Relationship Type="http://schemas.openxmlformats.org/officeDocument/2006/relationships/slide" Target="/ppt/slides/slide11.xml" Id="R20839119a0be405d" /><Relationship Type="http://schemas.openxmlformats.org/officeDocument/2006/relationships/slide" Target="/ppt/slides/slide12.xml" Id="R97d195f754c24a8f" /><Relationship Type="http://schemas.openxmlformats.org/officeDocument/2006/relationships/slide" Target="/ppt/slides/slide13.xml" Id="R318c999e98ef436e" /><Relationship Type="http://schemas.openxmlformats.org/officeDocument/2006/relationships/slide" Target="/ppt/slides/slide14.xml" Id="R9858acd4fda942db" /><Relationship Type="http://schemas.openxmlformats.org/officeDocument/2006/relationships/slide" Target="/ppt/slides/slide15.xml" Id="R437f3c55ba2d42ef" /><Relationship Type="http://schemas.openxmlformats.org/officeDocument/2006/relationships/slide" Target="/ppt/slides/slide16.xml" Id="R0339196df25942ef" /><Relationship Type="http://schemas.openxmlformats.org/officeDocument/2006/relationships/slide" Target="/ppt/slides/slide17.xml" Id="R11fd7db4bf9b4bf8" /><Relationship Type="http://schemas.openxmlformats.org/officeDocument/2006/relationships/slide" Target="/ppt/slides/slide18.xml" Id="R06be5afbabd94fc8" /><Relationship Type="http://schemas.openxmlformats.org/officeDocument/2006/relationships/slide" Target="/ppt/slides/slide19.xml" Id="Rcba5e72fe77f4fe7" /><Relationship Type="http://schemas.openxmlformats.org/officeDocument/2006/relationships/slide" Target="/ppt/slides/slide20.xml" Id="R8466c560bed24928" /><Relationship Type="http://schemas.openxmlformats.org/officeDocument/2006/relationships/slide" Target="/ppt/slides/slide21.xml" Id="R13300ecf6b764a44" /><Relationship Type="http://schemas.openxmlformats.org/officeDocument/2006/relationships/slide" Target="/ppt/slides/slide22.xml" Id="R1dee9ebf237d4aa4" /><Relationship Type="http://schemas.openxmlformats.org/officeDocument/2006/relationships/slide" Target="/ppt/slides/slide23.xml" Id="Rba519d9bd0cd406f" /><Relationship Type="http://schemas.openxmlformats.org/officeDocument/2006/relationships/slide" Target="/ppt/slides/slide24.xml" Id="Rba1f86c781694385" /><Relationship Type="http://schemas.openxmlformats.org/officeDocument/2006/relationships/slide" Target="/ppt/slides/slide25.xml" Id="R32e749ee628d48fa" /><Relationship Type="http://schemas.openxmlformats.org/officeDocument/2006/relationships/slide" Target="/ppt/slides/slide26.xml" Id="Rfce9898a58a84b53" /><Relationship Type="http://schemas.openxmlformats.org/officeDocument/2006/relationships/slide" Target="/ppt/slides/slide27.xml" Id="R68b84a836e9a4771" /><Relationship Type="http://schemas.openxmlformats.org/officeDocument/2006/relationships/slide" Target="/ppt/slides/slide28.xml" Id="R3652ecec9c7548e6" /><Relationship Type="http://schemas.openxmlformats.org/officeDocument/2006/relationships/slide" Target="/ppt/slides/slide29.xml" Id="Rbb21a299c2994bbc" /><Relationship Type="http://schemas.openxmlformats.org/officeDocument/2006/relationships/slide" Target="/ppt/slides/slide30.xml" Id="R620c1b5abb8e4893" /><Relationship Type="http://schemas.openxmlformats.org/officeDocument/2006/relationships/slide" Target="/ppt/slides/slide31.xml" Id="Raf077c9d2a914471" /><Relationship Type="http://schemas.openxmlformats.org/officeDocument/2006/relationships/slide" Target="/ppt/slides/slide32.xml" Id="R9f0f207d38d84f19" /><Relationship Type="http://schemas.openxmlformats.org/officeDocument/2006/relationships/slide" Target="/ppt/slides/slide33.xml" Id="R1596318821694dcc" /><Relationship Type="http://schemas.openxmlformats.org/officeDocument/2006/relationships/slide" Target="/ppt/slides/slide34.xml" Id="R68cd9fcefaf2447f" /><Relationship Type="http://schemas.openxmlformats.org/officeDocument/2006/relationships/slide" Target="/ppt/slides/slide35.xml" Id="R4e19b91cce9149a1" /><Relationship Type="http://schemas.openxmlformats.org/officeDocument/2006/relationships/slide" Target="/ppt/slides/slide36.xml" Id="Rc70c7e35098a4861" /><Relationship Type="http://schemas.openxmlformats.org/officeDocument/2006/relationships/slide" Target="/ppt/slides/slide37.xml" Id="R5ef2c1e5a9984781" /><Relationship Type="http://schemas.openxmlformats.org/officeDocument/2006/relationships/slide" Target="/ppt/slides/slide38.xml" Id="R3dfbaca0772b4c06" /><Relationship Type="http://schemas.openxmlformats.org/officeDocument/2006/relationships/slide" Target="/ppt/slides/slide39.xml" Id="Rf6b324002823418b" /><Relationship Type="http://schemas.openxmlformats.org/officeDocument/2006/relationships/slide" Target="/ppt/slides/slide40.xml" Id="R9719c0a292dd47b8" /><Relationship Type="http://schemas.openxmlformats.org/officeDocument/2006/relationships/slide" Target="/ppt/slides/slide41.xml" Id="R90a8a2d870b64aa6" /><Relationship Type="http://schemas.openxmlformats.org/officeDocument/2006/relationships/slide" Target="/ppt/slides/slide42.xml" Id="Rad80ab24d31e46db" /><Relationship Type="http://schemas.openxmlformats.org/officeDocument/2006/relationships/slide" Target="/ppt/slides/slide43.xml" Id="Ra5c8261f846746fd" /><Relationship Type="http://schemas.openxmlformats.org/officeDocument/2006/relationships/slide" Target="/ppt/slides/slide44.xml" Id="Rc3f6b6e5104b4040" /><Relationship Type="http://schemas.openxmlformats.org/officeDocument/2006/relationships/slide" Target="/ppt/slides/slide45.xml" Id="R59a21fc21d974cf0"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c887794b19ca41b2"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7dd9c704141d4264" /><Relationship Type="http://schemas.openxmlformats.org/officeDocument/2006/relationships/notesMaster" Target="/ppt/notesMasters/notesMaster1.xml" Id="Rdd12d24e43074259" /></Relationships>
</file>

<file path=ppt/notesSlides/_rels/notesSlide2.xml.rels>&#65279;<?xml version="1.0" encoding="utf-8"?><Relationships xmlns="http://schemas.openxmlformats.org/package/2006/relationships"><Relationship Type="http://schemas.openxmlformats.org/officeDocument/2006/relationships/slide" Target="/ppt/slides/slide2.xml" Id="R403927753c454be7" /><Relationship Type="http://schemas.openxmlformats.org/officeDocument/2006/relationships/notesMaster" Target="/ppt/notesMasters/notesMaster1.xml" Id="R34a294ec38b64e06" /></Relationships>
</file>

<file path=ppt/notesSlides/_rels/notesSlide3.xml.rels>&#65279;<?xml version="1.0" encoding="utf-8"?><Relationships xmlns="http://schemas.openxmlformats.org/package/2006/relationships"><Relationship Type="http://schemas.openxmlformats.org/officeDocument/2006/relationships/slide" Target="/ppt/slides/slide3.xml" Id="R7681317de7174aac" /><Relationship Type="http://schemas.openxmlformats.org/officeDocument/2006/relationships/notesMaster" Target="/ppt/notesMasters/notesMaster1.xml" Id="R724e430c071a4a94" /></Relationships>
</file>

<file path=ppt/notesSlides/_rels/notesSlide4.xml.rels>&#65279;<?xml version="1.0" encoding="utf-8"?><Relationships xmlns="http://schemas.openxmlformats.org/package/2006/relationships"><Relationship Type="http://schemas.openxmlformats.org/officeDocument/2006/relationships/slide" Target="/ppt/slides/slide4.xml" Id="R473444bbf12547f8" /><Relationship Type="http://schemas.openxmlformats.org/officeDocument/2006/relationships/notesMaster" Target="/ppt/notesMasters/notesMaster1.xml" Id="R46233c56060e4c0e" /></Relationships>
</file>

<file path=ppt/notesSlides/_rels/notesSlide5.xml.rels>&#65279;<?xml version="1.0" encoding="utf-8"?><Relationships xmlns="http://schemas.openxmlformats.org/package/2006/relationships"><Relationship Type="http://schemas.openxmlformats.org/officeDocument/2006/relationships/slide" Target="/ppt/slides/slide5.xml" Id="R2ea3a5bc414d491d" /><Relationship Type="http://schemas.openxmlformats.org/officeDocument/2006/relationships/notesMaster" Target="/ppt/notesMasters/notesMaster1.xml" Id="R8acdf451a6c54c2d" /></Relationships>
</file>

<file path=ppt/notesSlides/_rels/notesSlide6.xml.rels>&#65279;<?xml version="1.0" encoding="utf-8"?><Relationships xmlns="http://schemas.openxmlformats.org/package/2006/relationships"><Relationship Type="http://schemas.openxmlformats.org/officeDocument/2006/relationships/slide" Target="/ppt/slides/slide6.xml" Id="R33af58317e794ec0" /><Relationship Type="http://schemas.openxmlformats.org/officeDocument/2006/relationships/notesMaster" Target="/ppt/notesMasters/notesMaster1.xml" Id="R925bf946bb104ff7" /></Relationships>
</file>

<file path=ppt/notesSlides/_rels/notesSlide7.xml.rels>&#65279;<?xml version="1.0" encoding="utf-8"?><Relationships xmlns="http://schemas.openxmlformats.org/package/2006/relationships"><Relationship Type="http://schemas.openxmlformats.org/officeDocument/2006/relationships/slide" Target="/ppt/slides/slide7.xml" Id="R1113067c54b94b1d" /><Relationship Type="http://schemas.openxmlformats.org/officeDocument/2006/relationships/notesMaster" Target="/ppt/notesMasters/notesMaster1.xml" Id="R299d39e097b04a95" /></Relationships>
</file>

<file path=ppt/notesSlides/_rels/notesSlide8.xml.rels>&#65279;<?xml version="1.0" encoding="utf-8"?><Relationships xmlns="http://schemas.openxmlformats.org/package/2006/relationships"><Relationship Type="http://schemas.openxmlformats.org/officeDocument/2006/relationships/slide" Target="/ppt/slides/slide8.xml" Id="R0610e2fc41bb4363" /><Relationship Type="http://schemas.openxmlformats.org/officeDocument/2006/relationships/notesMaster" Target="/ppt/notesMasters/notesMaster1.xml" Id="R9328e855b5854484" /></Relationships>
</file>

<file path=ppt/notesSlides/_rels/notesSlide9.xml.rels>&#65279;<?xml version="1.0" encoding="utf-8"?><Relationships xmlns="http://schemas.openxmlformats.org/package/2006/relationships"><Relationship Type="http://schemas.openxmlformats.org/officeDocument/2006/relationships/slide" Target="/ppt/slides/slide9.xml" Id="R1216a075e7af40ac" /><Relationship Type="http://schemas.openxmlformats.org/officeDocument/2006/relationships/notesMaster" Target="/ppt/notesMasters/notesMaster1.xml" Id="Rf2c4426313e24f1e"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72958ebd215d4bd6" /><Relationship Type="http://schemas.openxmlformats.org/officeDocument/2006/relationships/notesMaster" Target="/ppt/notesMasters/notesMaster1.xml" Id="R342efc827f0841fa"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cd5a1b14a6424317" /><Relationship Type="http://schemas.openxmlformats.org/officeDocument/2006/relationships/notesMaster" Target="/ppt/notesMasters/notesMaster1.xml" Id="R87849622a5f24a92"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082ef5e57ed44599" /><Relationship Type="http://schemas.openxmlformats.org/officeDocument/2006/relationships/notesMaster" Target="/ppt/notesMasters/notesMaster1.xml" Id="Rcc96acbb49d946d2"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1644022e2e4e4df4" /><Relationship Type="http://schemas.openxmlformats.org/officeDocument/2006/relationships/notesMaster" Target="/ppt/notesMasters/notesMaster1.xml" Id="R17b543bb15c04ecf"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b887f4278a6e4d73" /><Relationship Type="http://schemas.openxmlformats.org/officeDocument/2006/relationships/notesMaster" Target="/ppt/notesMasters/notesMaster1.xml" Id="Rdae4afc9ed5d45e4"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16cb8776b217488e" /><Relationship Type="http://schemas.openxmlformats.org/officeDocument/2006/relationships/notesMaster" Target="/ppt/notesMasters/notesMaster1.xml" Id="R7f68b66e13184c41"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2d0651a27d51473d" /><Relationship Type="http://schemas.openxmlformats.org/officeDocument/2006/relationships/notesMaster" Target="/ppt/notesMasters/notesMaster1.xml" Id="R5868a47f51eb47a9"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b65b36c7f9bf4667" /><Relationship Type="http://schemas.openxmlformats.org/officeDocument/2006/relationships/notesMaster" Target="/ppt/notesMasters/notesMaster1.xml" Id="Rea7894625c4c43fb"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0059475081c646aa" /><Relationship Type="http://schemas.openxmlformats.org/officeDocument/2006/relationships/notesMaster" Target="/ppt/notesMasters/notesMaster1.xml" Id="Rb5d5777b3d9742df"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96234e0e393643dc" /><Relationship Type="http://schemas.openxmlformats.org/officeDocument/2006/relationships/notesMaster" Target="/ppt/notesMasters/notesMaster1.xml" Id="R489c4f1ef1814c41"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8592028d6b2a421d" /><Relationship Type="http://schemas.openxmlformats.org/officeDocument/2006/relationships/notesMaster" Target="/ppt/notesMasters/notesMaster1.xml" Id="R5278a8830c3046b2"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3343ca119b6143d8" /><Relationship Type="http://schemas.openxmlformats.org/officeDocument/2006/relationships/notesMaster" Target="/ppt/notesMasters/notesMaster1.xml" Id="R3556034b0376443c"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dbb8e095f9cd466c" /><Relationship Type="http://schemas.openxmlformats.org/officeDocument/2006/relationships/notesMaster" Target="/ppt/notesMasters/notesMaster1.xml" Id="R548bf6c06f88421d"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af06dc7974fd416e" /><Relationship Type="http://schemas.openxmlformats.org/officeDocument/2006/relationships/notesMaster" Target="/ppt/notesMasters/notesMaster1.xml" Id="R88d9dbf8c42e4c43"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6a8169f3fc424408" /><Relationship Type="http://schemas.openxmlformats.org/officeDocument/2006/relationships/notesMaster" Target="/ppt/notesMasters/notesMaster1.xml" Id="Rf67dd07005d64e0c"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fc5f02fb9df64aff" /><Relationship Type="http://schemas.openxmlformats.org/officeDocument/2006/relationships/notesMaster" Target="/ppt/notesMasters/notesMaster1.xml" Id="R5e4bc6f384c244ae"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b18a71c3e50849e5" /><Relationship Type="http://schemas.openxmlformats.org/officeDocument/2006/relationships/notesMaster" Target="/ppt/notesMasters/notesMaster1.xml" Id="R88f450bef5be4fd7"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f0b5023129544d09" /><Relationship Type="http://schemas.openxmlformats.org/officeDocument/2006/relationships/notesMaster" Target="/ppt/notesMasters/notesMaster1.xml" Id="Rd2830077349a402b"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1296166f813c437c" /><Relationship Type="http://schemas.openxmlformats.org/officeDocument/2006/relationships/notesMaster" Target="/ppt/notesMasters/notesMaster1.xml" Id="R3cdfd8f0f6e94238"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2a55d25bdf514be7" /><Relationship Type="http://schemas.openxmlformats.org/officeDocument/2006/relationships/notesMaster" Target="/ppt/notesMasters/notesMaster1.xml" Id="R019f8f52d9cd4501"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c47d33f57e0349c5" /><Relationship Type="http://schemas.openxmlformats.org/officeDocument/2006/relationships/notesMaster" Target="/ppt/notesMasters/notesMaster1.xml" Id="Rbe1bbce8fee34526"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96667cc6881148fb" /><Relationship Type="http://schemas.openxmlformats.org/officeDocument/2006/relationships/notesMaster" Target="/ppt/notesMasters/notesMaster1.xml" Id="Rdd5c868d9fd34016"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4809dcc3f9c4463e" /><Relationship Type="http://schemas.openxmlformats.org/officeDocument/2006/relationships/notesMaster" Target="/ppt/notesMasters/notesMaster1.xml" Id="Rd92b7bbacac3478c"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3e974c3ffb08439c" /><Relationship Type="http://schemas.openxmlformats.org/officeDocument/2006/relationships/notesMaster" Target="/ppt/notesMasters/notesMaster1.xml" Id="R4ed382f73b4048cd"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daa017476b324d04" /><Relationship Type="http://schemas.openxmlformats.org/officeDocument/2006/relationships/notesMaster" Target="/ppt/notesMasters/notesMaster1.xml" Id="R865ad477419149ce"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aa2a1509edab4da9" /><Relationship Type="http://schemas.openxmlformats.org/officeDocument/2006/relationships/notesMaster" Target="/ppt/notesMasters/notesMaster1.xml" Id="Rd3db7de287ac4c74"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e4570e9467e94439" /><Relationship Type="http://schemas.openxmlformats.org/officeDocument/2006/relationships/notesMaster" Target="/ppt/notesMasters/notesMaster1.xml" Id="Rc99bc2a2c2144c01"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8727f464485b44df" /><Relationship Type="http://schemas.openxmlformats.org/officeDocument/2006/relationships/notesMaster" Target="/ppt/notesMasters/notesMaster1.xml" Id="R9a1c2aac28c64df6"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fd959a5599a748ab" /><Relationship Type="http://schemas.openxmlformats.org/officeDocument/2006/relationships/notesMaster" Target="/ppt/notesMasters/notesMaster1.xml" Id="R5e3ec2cc27934ba5"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fd5c72db51534591" /><Relationship Type="http://schemas.openxmlformats.org/officeDocument/2006/relationships/notesMaster" Target="/ppt/notesMasters/notesMaster1.xml" Id="Ra74170f84ad9423a"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64329315492c4d7d" /><Relationship Type="http://schemas.openxmlformats.org/officeDocument/2006/relationships/notesMaster" Target="/ppt/notesMasters/notesMaster1.xml" Id="R46d9f402003e4531"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d4ceba67ac254f24" /><Relationship Type="http://schemas.openxmlformats.org/officeDocument/2006/relationships/notesMaster" Target="/ppt/notesMasters/notesMaster1.xml" Id="Ra68b4d76f23f4559"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88831603236249a5" /><Relationship Type="http://schemas.openxmlformats.org/officeDocument/2006/relationships/notesMaster" Target="/ppt/notesMasters/notesMaster1.xml" Id="Re55fdb9a27694968"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a23fa95df92f454c" /><Relationship Type="http://schemas.openxmlformats.org/officeDocument/2006/relationships/notesMaster" Target="/ppt/notesMasters/notesMaster1.xml" Id="Rbc06698b68b44f3c"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e5aa691d279d42c4" /><Relationship Type="http://schemas.openxmlformats.org/officeDocument/2006/relationships/notesMaster" Target="/ppt/notesMasters/notesMaster1.xml" Id="Rf4f36ce6bf2e47f7"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d46e970b51c0459a" /><Relationship Type="http://schemas.openxmlformats.org/officeDocument/2006/relationships/notesMaster" Target="/ppt/notesMasters/notesMaster1.xml" Id="R210d0548239d4921"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82ced1c3c8bb4bdd" /><Relationship Type="http://schemas.openxmlformats.org/officeDocument/2006/relationships/image" Target="/ppt/media/image.png" Id="R2e3e69c32c3740a4" /><Relationship Type="http://schemas.openxmlformats.org/officeDocument/2006/relationships/image" Target="/ppt/media/image2.png" Id="Rdf3a948e44334e75" /><Relationship Type="http://schemas.openxmlformats.org/officeDocument/2006/relationships/image" Target="/ppt/media/image.jpeg" Id="R80467d4f74514dbf"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d13df8f4d471447c"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2e3e69c32c3740a4"/>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df3a948e44334e75"/>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80467d4f74514dbf"/>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0e5b29eccb7c4bdc" /><Relationship Type="http://schemas.openxmlformats.org/officeDocument/2006/relationships/slideLayout" Target="/ppt/slideLayouts/slideLayout1.xml" Id="Rd357a5f9ffa24aba" /><Relationship Type="http://schemas.openxmlformats.org/officeDocument/2006/relationships/slideLayout" Target="/ppt/slideLayouts/slideLayout2.xml" Id="R2890f2b43d604a89"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d357a5f9ffa24aba"/>
    <p:sldLayoutId xmlns:r="http://schemas.openxmlformats.org/officeDocument/2006/relationships" id="2147483650" r:id="R2890f2b43d604a89"/>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9efb065a958d44d6" /><Relationship Type="http://schemas.openxmlformats.org/officeDocument/2006/relationships/notesSlide" Target="/ppt/notesSlides/notesSlide1.xml" Id="Rc6bbf4c4c7e94f8d"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21005f98fcd34102" /><Relationship Type="http://schemas.openxmlformats.org/officeDocument/2006/relationships/notesSlide" Target="/ppt/notesSlides/notesSlide2.xml" Id="R1ad889dd4dfc42cf"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d3a28f87beff4441" /><Relationship Type="http://schemas.openxmlformats.org/officeDocument/2006/relationships/notesSlide" Target="/ppt/notesSlides/notesSlide3.xml" Id="R24d91d5df87c471a"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09e40db4a1754ede" /><Relationship Type="http://schemas.openxmlformats.org/officeDocument/2006/relationships/notesSlide" Target="/ppt/notesSlides/notesSlide4.xml" Id="R06183a0a60724b26"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f2e2d47a7b934e0c" /><Relationship Type="http://schemas.openxmlformats.org/officeDocument/2006/relationships/notesSlide" Target="/ppt/notesSlides/notesSlide5.xml" Id="R2763500690144099"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3b97427185144361" /><Relationship Type="http://schemas.openxmlformats.org/officeDocument/2006/relationships/notesSlide" Target="/ppt/notesSlides/notesSlide6.xml" Id="R7ee00c98c6154871"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a9a7d7b07d554c59" /><Relationship Type="http://schemas.openxmlformats.org/officeDocument/2006/relationships/notesSlide" Target="/ppt/notesSlides/notesSlide7.xml" Id="R10859586f63846b1"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e729c0cdf1094b5e" /><Relationship Type="http://schemas.openxmlformats.org/officeDocument/2006/relationships/notesSlide" Target="/ppt/notesSlides/notesSlide8.xml" Id="R396bcd6b08914974"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43f6e040f6034173" /><Relationship Type="http://schemas.openxmlformats.org/officeDocument/2006/relationships/notesSlide" Target="/ppt/notesSlides/notesSlide9.xml" Id="R1abe8329f0764ed4"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bb1ca970daa7446f" /><Relationship Type="http://schemas.openxmlformats.org/officeDocument/2006/relationships/notesSlide" Target="/ppt/notesSlides/notesSlide10.xml" Id="R2b2c8e9b1a84468b"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da25425ddf3b47d7" /><Relationship Type="http://schemas.openxmlformats.org/officeDocument/2006/relationships/notesSlide" Target="/ppt/notesSlides/notesSlide11.xml" Id="Rfd3cd9d3ba0446f6"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e8e53d5e7f5d4b18" /><Relationship Type="http://schemas.openxmlformats.org/officeDocument/2006/relationships/notesSlide" Target="/ppt/notesSlides/notesSlide12.xml" Id="Rb8235998988448a6"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cc2b4141c59e4b57" /><Relationship Type="http://schemas.openxmlformats.org/officeDocument/2006/relationships/notesSlide" Target="/ppt/notesSlides/notesSlide13.xml" Id="R06dcdbac24394e1e"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6332f450e7d74390" /><Relationship Type="http://schemas.openxmlformats.org/officeDocument/2006/relationships/notesSlide" Target="/ppt/notesSlides/notesSlide14.xml" Id="Rfe20885de0a24707"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796a267d72694141" /><Relationship Type="http://schemas.openxmlformats.org/officeDocument/2006/relationships/notesSlide" Target="/ppt/notesSlides/notesSlide15.xml" Id="Rb2f1b8a053ec4ba3"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58990e5542a64a52" /><Relationship Type="http://schemas.openxmlformats.org/officeDocument/2006/relationships/notesSlide" Target="/ppt/notesSlides/notesSlide16.xml" Id="Rda98ed69b7fb4cfc"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acd31e1b15d44a2c" /><Relationship Type="http://schemas.openxmlformats.org/officeDocument/2006/relationships/notesSlide" Target="/ppt/notesSlides/notesSlide17.xml" Id="R21340c64ae144416"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ad3f805d5d2143a3" /><Relationship Type="http://schemas.openxmlformats.org/officeDocument/2006/relationships/notesSlide" Target="/ppt/notesSlides/notesSlide18.xml" Id="R29f71ea49cd04c5c"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754dd5edce814928" /><Relationship Type="http://schemas.openxmlformats.org/officeDocument/2006/relationships/notesSlide" Target="/ppt/notesSlides/notesSlide19.xml" Id="Rcc5fee2f87f04a57"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daa988755d2648f0" /><Relationship Type="http://schemas.openxmlformats.org/officeDocument/2006/relationships/notesSlide" Target="/ppt/notesSlides/notesSlide20.xml" Id="R1194362c6b264684"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6575b79a57324bc6" /><Relationship Type="http://schemas.openxmlformats.org/officeDocument/2006/relationships/notesSlide" Target="/ppt/notesSlides/notesSlide21.xml" Id="R1c5c902fa4e043ae"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a02e7f3be25e4013" /><Relationship Type="http://schemas.openxmlformats.org/officeDocument/2006/relationships/notesSlide" Target="/ppt/notesSlides/notesSlide22.xml" Id="R88034531c9734325"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c77ad87866644b67" /><Relationship Type="http://schemas.openxmlformats.org/officeDocument/2006/relationships/notesSlide" Target="/ppt/notesSlides/notesSlide23.xml" Id="R8e391b39553a45b7"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caf489d1f7ae48b2" /><Relationship Type="http://schemas.openxmlformats.org/officeDocument/2006/relationships/notesSlide" Target="/ppt/notesSlides/notesSlide24.xml" Id="R0a62368b82ce47b9"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78a3ad6c1b604421" /><Relationship Type="http://schemas.openxmlformats.org/officeDocument/2006/relationships/notesSlide" Target="/ppt/notesSlides/notesSlide25.xml" Id="R6caf6c17f10945ec"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f838bf85f8044882" /><Relationship Type="http://schemas.openxmlformats.org/officeDocument/2006/relationships/notesSlide" Target="/ppt/notesSlides/notesSlide26.xml" Id="Rf760c275500c4314"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f3c3cc740d21469f" /><Relationship Type="http://schemas.openxmlformats.org/officeDocument/2006/relationships/notesSlide" Target="/ppt/notesSlides/notesSlide27.xml" Id="R07582a9268bb40e8"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ce47ef2b8a264ead" /><Relationship Type="http://schemas.openxmlformats.org/officeDocument/2006/relationships/notesSlide" Target="/ppt/notesSlides/notesSlide28.xml" Id="R32d14504574e4c16"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c9a98b2d11f04622" /><Relationship Type="http://schemas.openxmlformats.org/officeDocument/2006/relationships/notesSlide" Target="/ppt/notesSlides/notesSlide29.xml" Id="R90fd25377e6f4bf3"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695ad03c52824398" /><Relationship Type="http://schemas.openxmlformats.org/officeDocument/2006/relationships/notesSlide" Target="/ppt/notesSlides/notesSlide30.xml" Id="R6922077b487d4a3c"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be82430efb54425a" /><Relationship Type="http://schemas.openxmlformats.org/officeDocument/2006/relationships/notesSlide" Target="/ppt/notesSlides/notesSlide31.xml" Id="R5f8a1b27a13b42e3"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4c236679a88344ea" /><Relationship Type="http://schemas.openxmlformats.org/officeDocument/2006/relationships/notesSlide" Target="/ppt/notesSlides/notesSlide32.xml" Id="R07a958c7cd664689"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501f8bbce8484a0b" /><Relationship Type="http://schemas.openxmlformats.org/officeDocument/2006/relationships/notesSlide" Target="/ppt/notesSlides/notesSlide33.xml" Id="Re1df177190954383"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adc20709100444e3" /><Relationship Type="http://schemas.openxmlformats.org/officeDocument/2006/relationships/notesSlide" Target="/ppt/notesSlides/notesSlide34.xml" Id="R483c59232bd0449f"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ff619c5f36cb4e96" /><Relationship Type="http://schemas.openxmlformats.org/officeDocument/2006/relationships/notesSlide" Target="/ppt/notesSlides/notesSlide35.xml" Id="R95decde90a704a6a"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ba914575ec6a49cd" /><Relationship Type="http://schemas.openxmlformats.org/officeDocument/2006/relationships/notesSlide" Target="/ppt/notesSlides/notesSlide36.xml" Id="R904a67ec9f7c4aef"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66d923709fe343ee" /><Relationship Type="http://schemas.openxmlformats.org/officeDocument/2006/relationships/notesSlide" Target="/ppt/notesSlides/notesSlide37.xml" Id="R60e44435df0d42c0"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974bab0c58f14808" /><Relationship Type="http://schemas.openxmlformats.org/officeDocument/2006/relationships/notesSlide" Target="/ppt/notesSlides/notesSlide38.xml" Id="R72530ab94ef847ec"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025e8888c4f54eee" /><Relationship Type="http://schemas.openxmlformats.org/officeDocument/2006/relationships/notesSlide" Target="/ppt/notesSlides/notesSlide39.xml" Id="R3f122453a9c247bb"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6abbaf860bc14ffc" /><Relationship Type="http://schemas.openxmlformats.org/officeDocument/2006/relationships/notesSlide" Target="/ppt/notesSlides/notesSlide40.xml" Id="R793e9434139f4650"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652e92deda954981" /><Relationship Type="http://schemas.openxmlformats.org/officeDocument/2006/relationships/notesSlide" Target="/ppt/notesSlides/notesSlide41.xml" Id="R36117e6b94324aa8" /></Relationships>
</file>

<file path=ppt/slides/_rels/slide42.xml.rels>&#65279;<?xml version="1.0" encoding="utf-8"?><Relationships xmlns="http://schemas.openxmlformats.org/package/2006/relationships"><Relationship Type="http://schemas.openxmlformats.org/officeDocument/2006/relationships/slideLayout" Target="/ppt/slideLayouts/slideLayout2.xml" Id="R58832dad4430401c" /><Relationship Type="http://schemas.openxmlformats.org/officeDocument/2006/relationships/notesSlide" Target="/ppt/notesSlides/notesSlide42.xml" Id="Rdce29683698546dc" /></Relationships>
</file>

<file path=ppt/slides/_rels/slide43.xml.rels>&#65279;<?xml version="1.0" encoding="utf-8"?><Relationships xmlns="http://schemas.openxmlformats.org/package/2006/relationships"><Relationship Type="http://schemas.openxmlformats.org/officeDocument/2006/relationships/slideLayout" Target="/ppt/slideLayouts/slideLayout2.xml" Id="Rbde5049d16194adf" /><Relationship Type="http://schemas.openxmlformats.org/officeDocument/2006/relationships/notesSlide" Target="/ppt/notesSlides/notesSlide43.xml" Id="R1791efccd2b54d99" /></Relationships>
</file>

<file path=ppt/slides/_rels/slide44.xml.rels>&#65279;<?xml version="1.0" encoding="utf-8"?><Relationships xmlns="http://schemas.openxmlformats.org/package/2006/relationships"><Relationship Type="http://schemas.openxmlformats.org/officeDocument/2006/relationships/slideLayout" Target="/ppt/slideLayouts/slideLayout2.xml" Id="Rad43f7d7ffa04e3c" /><Relationship Type="http://schemas.openxmlformats.org/officeDocument/2006/relationships/notesSlide" Target="/ppt/notesSlides/notesSlide44.xml" Id="Rbfc195fcead74810" /></Relationships>
</file>

<file path=ppt/slides/_rels/slide45.xml.rels>&#65279;<?xml version="1.0" encoding="utf-8"?><Relationships xmlns="http://schemas.openxmlformats.org/package/2006/relationships"><Relationship Type="http://schemas.openxmlformats.org/officeDocument/2006/relationships/slideLayout" Target="/ppt/slideLayouts/slideLayout2.xml" Id="R37168dc1ee974f47" /><Relationship Type="http://schemas.openxmlformats.org/officeDocument/2006/relationships/notesSlide" Target="/ppt/notesSlides/notesSlide45.xml" Id="Rfd0e643e3254484e"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耶利米書第32章</a:t>
            </a:r>
          </a:p>
          <a:p xmlns:a="http://schemas.openxmlformats.org/drawingml/2006/main">
            <a:pPr algn="ctr">
              <a:buNone/>
            </a:pPr>
            <a:r>
              <a:rPr sz="2000">
                <a:solidFill>
                  <a:srgbClr val="FFFFFF"/>
                </a:solidFill>
                <a:latin typeface="Georgia"/>
                <a:ea typeface="Georgia"/>
                <a:cs typeface="Georgia"/>
              </a:rPr>
              <a:t>Jeremiah 32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32:1  |  Jeremiah 32:1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猶大王西底家第十年，就是尼布甲尼撒十八年，耶和華的話臨到耶利米。</a:t>
            </a:r>
          </a:p>
          <a:p xmlns:a="http://schemas.openxmlformats.org/drawingml/2006/main">
            <a:pPr algn="ctr">
              <a:buNone/>
            </a:pPr>
            <a:r>
              <a:rPr sz="2400">
                <a:solidFill>
                  <a:srgbClr val="FFFFFF"/>
                </a:solidFill>
                <a:latin typeface="Georgia"/>
                <a:ea typeface="Georgia"/>
                <a:cs typeface="Georgia"/>
              </a:rPr>
              <a:t>The word that came to Jeremiah from the LORD in the tenth year of Zedekiah king of Judah, which was the eighteenth year of Nebuchadrezzar.</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32:2  |  Jeremiah 32:2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那時巴比倫王的軍隊圍困耶路撒冷，先知耶利米囚在護衛兵的院內，在猶大王的宮中；</a:t>
            </a:r>
          </a:p>
          <a:p xmlns:a="http://schemas.openxmlformats.org/drawingml/2006/main">
            <a:pPr algn="ctr">
              <a:buNone/>
            </a:pPr>
            <a:r>
              <a:rPr sz="2100">
                <a:solidFill>
                  <a:srgbClr val="FFFFFF"/>
                </a:solidFill>
                <a:latin typeface="Georgia"/>
                <a:ea typeface="Georgia"/>
                <a:cs typeface="Georgia"/>
              </a:rPr>
              <a:t>For then the king of Babylon’s army besieged Jerusalem: and Jeremiah the prophet was shut up in the court of the prison, which was in the king of Judah’s house.</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32:3  |  Jeremiah 32:3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因為猶大王西底家已將他囚禁，說：「你為甚麼預言說，耶和華如此說：『我必將這城交在巴比倫王的手中，他必攻取這城。</a:t>
            </a:r>
          </a:p>
          <a:p xmlns:a="http://schemas.openxmlformats.org/drawingml/2006/main">
            <a:pPr algn="ctr">
              <a:buNone/>
            </a:pPr>
            <a:r>
              <a:rPr sz="2100">
                <a:solidFill>
                  <a:srgbClr val="FFFFFF"/>
                </a:solidFill>
                <a:latin typeface="Georgia"/>
                <a:ea typeface="Georgia"/>
                <a:cs typeface="Georgia"/>
              </a:rPr>
              <a:t>For Zedekiah king of Judah had shut him up, saying, Wherefore dost thou prophesy, and say, Thus saith the LORD, Behold, I will give this city into the hand of the king of Babylon, and he shall take it;</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32:4  |  Jeremiah 32:4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猶大王西底家必不能逃脫迦勒底人的手，定要交在巴比倫王的手中，要口對口彼此說話，眼對眼彼此相看。</a:t>
            </a:r>
          </a:p>
          <a:p xmlns:a="http://schemas.openxmlformats.org/drawingml/2006/main">
            <a:pPr algn="ctr">
              <a:buNone/>
            </a:pPr>
            <a:r>
              <a:rPr sz="1800">
                <a:solidFill>
                  <a:srgbClr val="FFFFFF"/>
                </a:solidFill>
                <a:latin typeface="Georgia"/>
                <a:ea typeface="Georgia"/>
                <a:cs typeface="Georgia"/>
              </a:rPr>
              <a:t>And Zedekiah king of Judah shall not escape out of the hand of the Chaldeans, but shall surely be delivered into the hand of the king of Babylon, and shall speak with him mouth to mouth, and his eyes shall behold his eyes;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32:5  |  Jeremiah 32:5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巴比倫王必將西底家帶到巴比倫；西底家必住在那裏，直到我眷顧他的時候。你們雖與迦勒底人爭戰，卻不順利。這是耶和華說的。』」</a:t>
            </a:r>
          </a:p>
          <a:p xmlns:a="http://schemas.openxmlformats.org/drawingml/2006/main">
            <a:pPr algn="ctr">
              <a:buNone/>
            </a:pPr>
            <a:r>
              <a:rPr sz="2100">
                <a:solidFill>
                  <a:srgbClr val="FFFFFF"/>
                </a:solidFill>
                <a:latin typeface="Georgia"/>
                <a:ea typeface="Georgia"/>
                <a:cs typeface="Georgia"/>
              </a:rPr>
              <a:t>And he shall lead Zedekiah to Babylon, and there shall he be until I visit him, saith the LORD: though ye fight with the Chaldeans, ye shall not prosper.</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32:6  |  Jeremiah 32:6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耶利米說：「耶和華的話臨到我說：</a:t>
            </a:r>
          </a:p>
          <a:p xmlns:a="http://schemas.openxmlformats.org/drawingml/2006/main">
            <a:pPr algn="ctr">
              <a:buNone/>
            </a:pPr>
            <a:r>
              <a:rPr sz="2800">
                <a:solidFill>
                  <a:srgbClr val="FFFFFF"/>
                </a:solidFill>
                <a:latin typeface="Georgia"/>
                <a:ea typeface="Georgia"/>
                <a:cs typeface="Georgia"/>
              </a:rPr>
              <a:t>And Jeremiah said, The word of the LORD came unto me, saying,</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32:7  |  Jeremiah 32:7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『你叔叔沙龍的兒子哈拿篾必來見你，說：我在亞拿突的那塊地，求你買來；因你買這地是合乎贖回之理。』」</a:t>
            </a:r>
          </a:p>
          <a:p xmlns:a="http://schemas.openxmlformats.org/drawingml/2006/main">
            <a:pPr algn="ctr">
              <a:buNone/>
            </a:pPr>
            <a:r>
              <a:rPr sz="2100">
                <a:solidFill>
                  <a:srgbClr val="FFFFFF"/>
                </a:solidFill>
                <a:latin typeface="Georgia"/>
                <a:ea typeface="Georgia"/>
                <a:cs typeface="Georgia"/>
              </a:rPr>
              <a:t>Behold, Hanameel the son of Shallum thine uncle shall come unto thee, saying, Buy thee my field that is in Anathoth: for the right of redemption is thine to buy it.</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32:8  |  Jeremiah 32:8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我叔叔的兒子哈拿篾果然照耶和華的話來到護衛兵的院內，對我說：「我在便雅憫境內、亞拿突的那塊地，求你買來；因你買來是合乎承受之理，是你當贖的。你為自己買來吧！」我－耶利米就知道這是耶和華的話。</a:t>
            </a:r>
          </a:p>
          <a:p xmlns:a="http://schemas.openxmlformats.org/drawingml/2006/main">
            <a:pPr algn="ctr">
              <a:buNone/>
            </a:pPr>
            <a:r>
              <a:rPr sz="1800">
                <a:solidFill>
                  <a:srgbClr val="FFFFFF"/>
                </a:solidFill>
                <a:latin typeface="Georgia"/>
                <a:ea typeface="Georgia"/>
                <a:cs typeface="Georgia"/>
              </a:rPr>
              <a:t>So Hanameel mine uncle’s son came to me in the court of the prison according to the word of the LORD, and said unto me, Buy my field, I pray thee, that is in Anathoth, which is in the country of Benjamin: for the right of inheritance is thine, and the redemption is thine; buy it for thyself. Then I knew that this was the word of the LORD.</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32:9  |  Jeremiah 32:9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我便向我叔叔的兒子哈拿篾買了亞拿突的那塊地，平了十七舍客勒銀子給他。</a:t>
            </a:r>
          </a:p>
          <a:p xmlns:a="http://schemas.openxmlformats.org/drawingml/2006/main">
            <a:pPr algn="ctr">
              <a:buNone/>
            </a:pPr>
            <a:r>
              <a:rPr sz="2400">
                <a:solidFill>
                  <a:srgbClr val="FFFFFF"/>
                </a:solidFill>
                <a:latin typeface="Georgia"/>
                <a:ea typeface="Georgia"/>
                <a:cs typeface="Georgia"/>
              </a:rPr>
              <a:t>And I bought the field of Hanameel my uncle’s son, that was in Anathoth, and weighed him the money, even seventeen shekels of silver.</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32:10  |  Jeremiah 32:10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我在契上畫押，將契封緘，又請見證人來，並用天平將銀子平給他。</a:t>
            </a:r>
          </a:p>
          <a:p xmlns:a="http://schemas.openxmlformats.org/drawingml/2006/main">
            <a:pPr algn="ctr">
              <a:buNone/>
            </a:pPr>
            <a:r>
              <a:rPr sz="2400">
                <a:solidFill>
                  <a:srgbClr val="FFFFFF"/>
                </a:solidFill>
                <a:latin typeface="Georgia"/>
                <a:ea typeface="Georgia"/>
                <a:cs typeface="Georgia"/>
              </a:rPr>
              <a:t>And I subscribed the evidence, and sealed it, and took witnesses, and weighed him the money in the balances.</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32:11  |  Jeremiah 32:11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我便將[照]例[按]規[所立的]買契，就是封緘的那一張和敞着的那一張，</a:t>
            </a:r>
          </a:p>
          <a:p xmlns:a="http://schemas.openxmlformats.org/drawingml/2006/main">
            <a:pPr algn="ctr">
              <a:buNone/>
            </a:pPr>
            <a:r>
              <a:rPr sz="2400">
                <a:solidFill>
                  <a:srgbClr val="FFFFFF"/>
                </a:solidFill>
                <a:latin typeface="Georgia"/>
                <a:ea typeface="Georgia"/>
                <a:cs typeface="Georgia"/>
              </a:rPr>
              <a:t>So I took the evidence of the purchase, both that which was sealed according to the law and custom, and that which was open:</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32:12  |  Jeremiah 32:12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當着我叔叔的兒子哈拿篾和畫押作見證的人，並坐在護衛兵院內的一切猶大人眼前，交給瑪西雅的孫子尼利亞的兒子巴錄。</a:t>
            </a:r>
          </a:p>
          <a:p xmlns:a="http://schemas.openxmlformats.org/drawingml/2006/main">
            <a:pPr algn="ctr">
              <a:buNone/>
            </a:pPr>
            <a:r>
              <a:rPr sz="1800">
                <a:solidFill>
                  <a:srgbClr val="FFFFFF"/>
                </a:solidFill>
                <a:latin typeface="Georgia"/>
                <a:ea typeface="Georgia"/>
                <a:cs typeface="Georgia"/>
              </a:rPr>
              <a:t>And I gave the evidence of the purchase unto Baruch the son of Neriah, the son of Maaseiah, in the sight of Hanameel mine uncle’s son, and in the presence of the witnesses that subscribed the book of the purchase, before all the Jews that sat in the court of the prison.</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32:13  |  Jeremiah 32:13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當着他們眾人眼前，我囑咐巴錄說：</a:t>
            </a:r>
          </a:p>
          <a:p xmlns:a="http://schemas.openxmlformats.org/drawingml/2006/main">
            <a:pPr algn="ctr">
              <a:buNone/>
            </a:pPr>
            <a:r>
              <a:rPr sz="2800">
                <a:solidFill>
                  <a:srgbClr val="FFFFFF"/>
                </a:solidFill>
                <a:latin typeface="Georgia"/>
                <a:ea typeface="Georgia"/>
                <a:cs typeface="Georgia"/>
              </a:rPr>
              <a:t>And I charged Baruch before them, saying,</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32:14  |  Jeremiah 32:14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「萬軍之耶和華－以色列的神如此說：要將這封緘的和敞着的兩張契放在瓦器裏，可以存留多日。</a:t>
            </a:r>
          </a:p>
          <a:p xmlns:a="http://schemas.openxmlformats.org/drawingml/2006/main">
            <a:pPr algn="ctr">
              <a:buNone/>
            </a:pPr>
            <a:r>
              <a:rPr sz="1800">
                <a:solidFill>
                  <a:srgbClr val="FFFFFF"/>
                </a:solidFill>
                <a:latin typeface="Georgia"/>
                <a:ea typeface="Georgia"/>
                <a:cs typeface="Georgia"/>
              </a:rPr>
              <a:t>Thus saith the LORD of hosts, the God of Israel; Take these evidences, this evidence of the purchase, both which is sealed, and this evidence which is open; and put them in an earthen vessel, that they may continue many days.</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32:15  |  Jeremiah 32:15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因為萬軍之耶和華－以色列的神如此說：將來在這地必有人再買房屋、田地，和葡萄園。」</a:t>
            </a:r>
          </a:p>
          <a:p xmlns:a="http://schemas.openxmlformats.org/drawingml/2006/main">
            <a:pPr algn="ctr">
              <a:buNone/>
            </a:pPr>
            <a:r>
              <a:rPr sz="2400">
                <a:solidFill>
                  <a:srgbClr val="FFFFFF"/>
                </a:solidFill>
                <a:latin typeface="Georgia"/>
                <a:ea typeface="Georgia"/>
                <a:cs typeface="Georgia"/>
              </a:rPr>
              <a:t>For thus saith the LORD of hosts, the God of Israel; Houses and fields and vineyards shall be possessed again in this land.</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32:16  |  Jeremiah 32:16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我將買契交給尼利亞的兒子巴錄以後，便禱告耶和華說：</a:t>
            </a:r>
          </a:p>
          <a:p xmlns:a="http://schemas.openxmlformats.org/drawingml/2006/main">
            <a:pPr algn="ctr">
              <a:buNone/>
            </a:pPr>
            <a:r>
              <a:rPr sz="2400">
                <a:solidFill>
                  <a:srgbClr val="FFFFFF"/>
                </a:solidFill>
                <a:latin typeface="Georgia"/>
                <a:ea typeface="Georgia"/>
                <a:cs typeface="Georgia"/>
              </a:rPr>
              <a:t>Now when I had delivered the evidence of the purchase unto Baruch the son of Neriah, I prayed unto the LORD, saying,</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32:17  |  Jeremiah 32:17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「主耶和華啊，你曾用大能和伸出來的膀臂創造天地，在你沒有難成的事。</a:t>
            </a:r>
          </a:p>
          <a:p xmlns:a="http://schemas.openxmlformats.org/drawingml/2006/main">
            <a:pPr algn="ctr">
              <a:buNone/>
            </a:pPr>
            <a:r>
              <a:rPr sz="2400">
                <a:solidFill>
                  <a:srgbClr val="FFFFFF"/>
                </a:solidFill>
                <a:latin typeface="Georgia"/>
                <a:ea typeface="Georgia"/>
                <a:cs typeface="Georgia"/>
              </a:rPr>
              <a:t>Ah Lord GOD! behold, thou hast made the heaven and the earth by thy great power and stretched out arm, and there is nothing too hard for thee:</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32:18  |  Jeremiah 32:18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你施慈愛與千萬人，又將父親的罪孽報應在他後世子孫的懷中，是至大全能的神，萬軍之耶和華是你的名。</a:t>
            </a:r>
          </a:p>
          <a:p xmlns:a="http://schemas.openxmlformats.org/drawingml/2006/main">
            <a:pPr algn="ctr">
              <a:buNone/>
            </a:pPr>
            <a:r>
              <a:rPr sz="2100">
                <a:solidFill>
                  <a:srgbClr val="FFFFFF"/>
                </a:solidFill>
                <a:latin typeface="Georgia"/>
                <a:ea typeface="Georgia"/>
                <a:cs typeface="Georgia"/>
              </a:rPr>
              <a:t>Thou shewest lovingkindness unto thousands, and recompensest the iniquity of the fathers into the bosom of their children after them: the Great, the Mighty God, the LORD of hosts, is his name,</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32:19  |  Jeremiah 32:19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謀事有大略，行事有大能，注目觀看世人一切的舉動，為要照各人所行的和他做事的結果報應他。</a:t>
            </a:r>
          </a:p>
          <a:p xmlns:a="http://schemas.openxmlformats.org/drawingml/2006/main">
            <a:pPr algn="ctr">
              <a:buNone/>
            </a:pPr>
            <a:r>
              <a:rPr sz="2100">
                <a:solidFill>
                  <a:srgbClr val="FFFFFF"/>
                </a:solidFill>
                <a:latin typeface="Georgia"/>
                <a:ea typeface="Georgia"/>
                <a:cs typeface="Georgia"/>
              </a:rPr>
              <a:t>Great in counsel, and mighty in work: for thine eyes are open upon all the ways of the sons of men: to give every one according to his ways, and according to the fruit of his doings:</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32:20  |  Jeremiah 32:20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在埃及地顯神蹟奇事，直到今日在以色列和[別]人中間也是如此，使自己得了名聲，正如今日一樣。</a:t>
            </a:r>
          </a:p>
          <a:p xmlns:a="http://schemas.openxmlformats.org/drawingml/2006/main">
            <a:pPr algn="ctr">
              <a:buNone/>
            </a:pPr>
            <a:r>
              <a:rPr sz="2100">
                <a:solidFill>
                  <a:srgbClr val="FFFFFF"/>
                </a:solidFill>
                <a:latin typeface="Georgia"/>
                <a:ea typeface="Georgia"/>
                <a:cs typeface="Georgia"/>
              </a:rPr>
              <a:t>Which hast set signs and wonders in the land of Egypt, even unto this day, and in Israel, and among other men; and hast made thee a name, as at this day;</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32:21  |  Jeremiah 32:21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用神蹟奇事和大能的手，並伸出來的膀臂與大可畏的事，領你的百姓以色列出了埃及。</a:t>
            </a:r>
          </a:p>
          <a:p xmlns:a="http://schemas.openxmlformats.org/drawingml/2006/main">
            <a:pPr algn="ctr">
              <a:buNone/>
            </a:pPr>
            <a:r>
              <a:rPr sz="2100">
                <a:solidFill>
                  <a:srgbClr val="FFFFFF"/>
                </a:solidFill>
                <a:latin typeface="Georgia"/>
                <a:ea typeface="Georgia"/>
                <a:cs typeface="Georgia"/>
              </a:rPr>
              <a:t>And hast brought forth thy people Israel out of the land of Egypt with signs, and with wonders, and with a strong hand, and with a stretched out arm, and with great terror;</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32:22  |  Jeremiah 32:22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將這地賜給他們，就是你向他們列祖起誓應許賜給他們流奶與蜜之地。</a:t>
            </a:r>
          </a:p>
          <a:p xmlns:a="http://schemas.openxmlformats.org/drawingml/2006/main">
            <a:pPr algn="ctr">
              <a:buNone/>
            </a:pPr>
            <a:r>
              <a:rPr sz="2400">
                <a:solidFill>
                  <a:srgbClr val="FFFFFF"/>
                </a:solidFill>
                <a:latin typeface="Georgia"/>
                <a:ea typeface="Georgia"/>
                <a:cs typeface="Georgia"/>
              </a:rPr>
              <a:t>And hast given them this land, which thou didst swear to their fathers to give them, a land flowing with milk and honey;</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32:23  |  Jeremiah 32:23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他們進入這地得了為業，卻不聽從你的話，也不遵行你的律法；你一切所吩咐他們行的，他們一無所行，因此你使這一切的災禍臨到他們。</a:t>
            </a:r>
          </a:p>
          <a:p xmlns:a="http://schemas.openxmlformats.org/drawingml/2006/main">
            <a:pPr algn="ctr">
              <a:buNone/>
            </a:pPr>
            <a:r>
              <a:rPr sz="2100">
                <a:solidFill>
                  <a:srgbClr val="FFFFFF"/>
                </a:solidFill>
                <a:latin typeface="Georgia"/>
                <a:ea typeface="Georgia"/>
                <a:cs typeface="Georgia"/>
              </a:rPr>
              <a:t>And they came in, and possessed it; but they obeyed not thy voice, neither walked in thy law; they have done nothing of all that thou commandedst them to do: therefore thou hast caused all this evil to come upon them:</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32:24  |  Jeremiah 32:24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看哪，敵人已經來到，築壘要攻取這城；城也因刀劍、饑荒、瘟疫交在攻城的迦勒底人手中。你所說的話都成就了，你也看見了。</a:t>
            </a:r>
          </a:p>
          <a:p xmlns:a="http://schemas.openxmlformats.org/drawingml/2006/main">
            <a:pPr algn="ctr">
              <a:buNone/>
            </a:pPr>
            <a:r>
              <a:rPr sz="1800">
                <a:solidFill>
                  <a:srgbClr val="FFFFFF"/>
                </a:solidFill>
                <a:latin typeface="Georgia"/>
                <a:ea typeface="Georgia"/>
                <a:cs typeface="Georgia"/>
              </a:rPr>
              <a:t>Behold the mounts, they are come unto the city to take it; and the city is given into the hand of the Chaldeans, that fight against it, because of the sword, and of the famine, and of the pestilence: and what thou hast spoken is come to pass; and, behold, thou seest it.</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32:25  |  Jeremiah 32:25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主耶和華啊，你對我說：要用銀子為自己買那塊地，又請見證人。其實這城已交在迦勒底人的手中了。」</a:t>
            </a:r>
          </a:p>
          <a:p xmlns:a="http://schemas.openxmlformats.org/drawingml/2006/main">
            <a:pPr algn="ctr">
              <a:buNone/>
            </a:pPr>
            <a:r>
              <a:rPr sz="2400">
                <a:solidFill>
                  <a:srgbClr val="FFFFFF"/>
                </a:solidFill>
                <a:latin typeface="Georgia"/>
                <a:ea typeface="Georgia"/>
                <a:cs typeface="Georgia"/>
              </a:rPr>
              <a:t>And thou hast said unto me, O Lord GOD, Buy thee the field for money, and take witnesses; for the city is given into the hand of the Chaldeans.</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32:26  |  Jeremiah 32:26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耶和華的話臨到耶利米說：</a:t>
            </a:r>
          </a:p>
          <a:p xmlns:a="http://schemas.openxmlformats.org/drawingml/2006/main">
            <a:pPr algn="ctr">
              <a:buNone/>
            </a:pPr>
            <a:r>
              <a:rPr sz="2800">
                <a:solidFill>
                  <a:srgbClr val="FFFFFF"/>
                </a:solidFill>
                <a:latin typeface="Georgia"/>
                <a:ea typeface="Georgia"/>
                <a:cs typeface="Georgia"/>
              </a:rPr>
              <a:t>Then came the word of the LORD unto Jeremiah, saying,</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32:27  |  Jeremiah 32:27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「我是耶和華，是凡有血氣者的神，豈有我難成的事嗎？</a:t>
            </a:r>
          </a:p>
          <a:p xmlns:a="http://schemas.openxmlformats.org/drawingml/2006/main">
            <a:pPr algn="ctr">
              <a:buNone/>
            </a:pPr>
            <a:r>
              <a:rPr sz="2800">
                <a:solidFill>
                  <a:srgbClr val="FFFFFF"/>
                </a:solidFill>
                <a:latin typeface="Georgia"/>
                <a:ea typeface="Georgia"/>
                <a:cs typeface="Georgia"/>
              </a:rPr>
              <a:t>Behold, I am the LORD, the God of all flesh: is there any thing too hard for me?</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32:28  |  Jeremiah 32:28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耶和華如此說：我必將這城交付迦勒底人的手和巴比倫王尼布甲尼撒的手，他必攻取這城。</a:t>
            </a:r>
          </a:p>
          <a:p xmlns:a="http://schemas.openxmlformats.org/drawingml/2006/main">
            <a:pPr algn="ctr">
              <a:buNone/>
            </a:pPr>
            <a:r>
              <a:rPr sz="2100">
                <a:solidFill>
                  <a:srgbClr val="FFFFFF"/>
                </a:solidFill>
                <a:latin typeface="Georgia"/>
                <a:ea typeface="Georgia"/>
                <a:cs typeface="Georgia"/>
              </a:rPr>
              <a:t>Therefore thus saith the LORD; Behold, I will give this city into the hand of the Chaldeans, and into the hand of Nebuchadrezzar king of Babylon, and he shall take it:</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32:29  |  Jeremiah 32:29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攻城的迦勒底人必來放火焚燒這城和其中的房屋。在這房屋上，人曾向巴力燒香，向別神澆奠，惹我發怒。</a:t>
            </a:r>
          </a:p>
          <a:p xmlns:a="http://schemas.openxmlformats.org/drawingml/2006/main">
            <a:pPr algn="ctr">
              <a:buNone/>
            </a:pPr>
            <a:r>
              <a:rPr sz="1800">
                <a:solidFill>
                  <a:srgbClr val="FFFFFF"/>
                </a:solidFill>
                <a:latin typeface="Georgia"/>
                <a:ea typeface="Georgia"/>
                <a:cs typeface="Georgia"/>
              </a:rPr>
              <a:t>And the Chaldeans, that fight against this city, shall come and set fire on this city, and burn it with the houses, upon whose roofs they have offered incense unto Baal, and poured out drink offerings unto other gods, to provoke me to anger.</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32:30  |  Jeremiah 32:30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以色列人和猶大人自從幼年以來，專行我眼中看為惡的事；以色列人盡以手所做的惹我發怒。這是耶和華說的。</a:t>
            </a:r>
          </a:p>
          <a:p xmlns:a="http://schemas.openxmlformats.org/drawingml/2006/main">
            <a:pPr algn="ctr">
              <a:buNone/>
            </a:pPr>
            <a:r>
              <a:rPr sz="2100">
                <a:solidFill>
                  <a:srgbClr val="FFFFFF"/>
                </a:solidFill>
                <a:latin typeface="Georgia"/>
                <a:ea typeface="Georgia"/>
                <a:cs typeface="Georgia"/>
              </a:rPr>
              <a:t>For the children of Israel and the children of Judah have only done evil before me from their youth: for the children of Israel have only provoked me to anger with the work of their hands, saith the LORD.</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32:31  |  Jeremiah 32:31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這城自從建造的那日直到今日，常惹我的怒氣和忿怒，使我將這城從我面前除掉；</a:t>
            </a:r>
          </a:p>
          <a:p xmlns:a="http://schemas.openxmlformats.org/drawingml/2006/main">
            <a:pPr algn="ctr">
              <a:buNone/>
            </a:pPr>
            <a:r>
              <a:rPr sz="2100">
                <a:solidFill>
                  <a:srgbClr val="FFFFFF"/>
                </a:solidFill>
                <a:latin typeface="Georgia"/>
                <a:ea typeface="Georgia"/>
                <a:cs typeface="Georgia"/>
              </a:rPr>
              <a:t>For this city hath been to me as a provocation of mine anger and of my fury from the day that they built it even unto this day; that I should remove it from before my face,</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32:32  |  Jeremiah 32:32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是因以色列人和猶大人一切的邪惡，就是他們和他們的君王、首領、祭司、先知，並猶大的眾人，以及耶路撒冷的居民所行的，惹我發怒。</a:t>
            </a:r>
          </a:p>
          <a:p xmlns:a="http://schemas.openxmlformats.org/drawingml/2006/main">
            <a:pPr algn="ctr">
              <a:buNone/>
            </a:pPr>
            <a:r>
              <a:rPr sz="1800">
                <a:solidFill>
                  <a:srgbClr val="FFFFFF"/>
                </a:solidFill>
                <a:latin typeface="Georgia"/>
                <a:ea typeface="Georgia"/>
                <a:cs typeface="Georgia"/>
              </a:rPr>
              <a:t>Because of all the evil of the children of Israel and of the children of Judah, which they have done to provoke me to anger, they, their kings, their princes, their priests, and their prophets, and the men of Judah, and the inhabitants of Jerusalem.</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32:33  |  Jeremiah 32:33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他們以背向我，不以面向我；我雖從早起來教訓他們，他們卻不聽從，不受教訓，</a:t>
            </a:r>
          </a:p>
          <a:p xmlns:a="http://schemas.openxmlformats.org/drawingml/2006/main">
            <a:pPr algn="ctr">
              <a:buNone/>
            </a:pPr>
            <a:r>
              <a:rPr sz="2100">
                <a:solidFill>
                  <a:srgbClr val="FFFFFF"/>
                </a:solidFill>
                <a:latin typeface="Georgia"/>
                <a:ea typeface="Georgia"/>
                <a:cs typeface="Georgia"/>
              </a:rPr>
              <a:t>And they have turned unto me the back, and not the face: though I taught them, rising up early and teaching them, yet they have not hearkened to receive instruction.</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32:34  |  Jeremiah 32:34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竟把可憎之物設立在稱為我名下的殿中，污穢了這殿。</a:t>
            </a:r>
          </a:p>
          <a:p xmlns:a="http://schemas.openxmlformats.org/drawingml/2006/main">
            <a:pPr algn="ctr">
              <a:buNone/>
            </a:pPr>
            <a:r>
              <a:rPr sz="2400">
                <a:solidFill>
                  <a:srgbClr val="FFFFFF"/>
                </a:solidFill>
                <a:latin typeface="Georgia"/>
                <a:ea typeface="Georgia"/>
                <a:cs typeface="Georgia"/>
              </a:rPr>
              <a:t>But they set their abominations in the house, which is called by my name, to defile it.</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32:35  |  Jeremiah 32:35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他們在欣嫩子谷建築巴力的邱壇，好使自己的兒女經火歸摩洛；他們行這可憎的事，使猶大陷在罪裏，這並不是我所吩咐的，也不是我心所起的意。」</a:t>
            </a:r>
          </a:p>
          <a:p xmlns:a="http://schemas.openxmlformats.org/drawingml/2006/main">
            <a:pPr algn="ctr">
              <a:buNone/>
            </a:pPr>
            <a:r>
              <a:rPr sz="1800">
                <a:solidFill>
                  <a:srgbClr val="FFFFFF"/>
                </a:solidFill>
                <a:latin typeface="Georgia"/>
                <a:ea typeface="Georgia"/>
                <a:cs typeface="Georgia"/>
              </a:rPr>
              <a:t>And they built the high places of Baal, which are in the valley of the son of Hinnom, to cause their sons and their daughters to pass through the fire unto Molech; which I commanded them not, neither came it into my mind, that they should do this abomination, to cause Judah to sin.</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32:36  |  Jeremiah 32:36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現在論到這城，就是你們所說、已經因刀劍、饑荒、瘟疫交在巴比倫王手中的，耶和華－以色列的神如此說：</a:t>
            </a:r>
          </a:p>
          <a:p xmlns:a="http://schemas.openxmlformats.org/drawingml/2006/main">
            <a:pPr algn="ctr">
              <a:buNone/>
            </a:pPr>
            <a:r>
              <a:rPr sz="2100">
                <a:solidFill>
                  <a:srgbClr val="FFFFFF"/>
                </a:solidFill>
                <a:latin typeface="Georgia"/>
                <a:ea typeface="Georgia"/>
                <a:cs typeface="Georgia"/>
              </a:rPr>
              <a:t>And now therefore thus saith the LORD, the God of Israel, concerning this city, whereof ye say, It shall be delivered into the hand of the king of Babylon by the sword, and by the famine, and by the pestilence;</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32:37  |  Jeremiah 32:37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「我在怒氣、忿怒，和大惱恨中，將以色列人趕到各國。日後我必從那裏將他們招聚出來，領他們回到此地，使他們安然居住。</a:t>
            </a:r>
          </a:p>
          <a:p xmlns:a="http://schemas.openxmlformats.org/drawingml/2006/main">
            <a:pPr algn="ctr">
              <a:buNone/>
            </a:pPr>
            <a:r>
              <a:rPr sz="2100">
                <a:solidFill>
                  <a:srgbClr val="FFFFFF"/>
                </a:solidFill>
                <a:latin typeface="Georgia"/>
                <a:ea typeface="Georgia"/>
                <a:cs typeface="Georgia"/>
              </a:rPr>
              <a:t>Behold, I will gather them out of all countries, whither I have driven them in mine anger, and in my fury, and in great wrath; and I will bring them again unto this place, and I will cause them to dwell safely:</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32:38  |  Jeremiah 32:38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他們要作我的子民，我要作他們的神。</a:t>
            </a:r>
          </a:p>
          <a:p xmlns:a="http://schemas.openxmlformats.org/drawingml/2006/main">
            <a:pPr algn="ctr">
              <a:buNone/>
            </a:pPr>
            <a:r>
              <a:rPr sz="2800">
                <a:solidFill>
                  <a:srgbClr val="FFFFFF"/>
                </a:solidFill>
                <a:latin typeface="Georgia"/>
                <a:ea typeface="Georgia"/>
                <a:cs typeface="Georgia"/>
              </a:rPr>
              <a:t>And they shall be my people, and I will be their God:</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32:39  |  Jeremiah 32:39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我要使他們彼此同心同道，好叫他們永遠敬畏我，使他們和他們後世的子孫得福樂，</a:t>
            </a:r>
          </a:p>
          <a:p xmlns:a="http://schemas.openxmlformats.org/drawingml/2006/main">
            <a:pPr algn="ctr">
              <a:buNone/>
            </a:pPr>
            <a:r>
              <a:rPr sz="2400">
                <a:solidFill>
                  <a:srgbClr val="FFFFFF"/>
                </a:solidFill>
                <a:latin typeface="Georgia"/>
                <a:ea typeface="Georgia"/>
                <a:cs typeface="Georgia"/>
              </a:rPr>
              <a:t>And I will give them one heart, and one way, that they may fear me for ever, for the good of them, and of their children after them:</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32:40  |  Jeremiah 32:40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又要與他們立永遠的約，必隨着他們施恩，並不離開他們，且使他們有敬畏我的心，不離開我。</a:t>
            </a:r>
          </a:p>
          <a:p xmlns:a="http://schemas.openxmlformats.org/drawingml/2006/main">
            <a:pPr algn="ctr">
              <a:buNone/>
            </a:pPr>
            <a:r>
              <a:rPr sz="2100">
                <a:solidFill>
                  <a:srgbClr val="FFFFFF"/>
                </a:solidFill>
                <a:latin typeface="Georgia"/>
                <a:ea typeface="Georgia"/>
                <a:cs typeface="Georgia"/>
              </a:rPr>
              <a:t>And I will make an everlasting covenant with them, that I will not turn away from them, to do them good; but I will put my fear in their hearts, that they shall not depart from me.</a:t>
            </a:r>
          </a:p>
        </p:txBody>
      </p:sp>
    </p:spTree>
    <p:extLst>
      <p:ext uri="{BB962C8B-B14F-4D97-AF65-F5344CB8AC3E}">
        <p14:creationId xmlns:p14="http://schemas.microsoft.com/office/powerpoint/2010/main" val="179098557"/>
      </p:ext>
    </p:extLst>
  </p:cSld>
</p:sld>
</file>

<file path=ppt/slides/slide4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32:41  |  Jeremiah 32:41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我必歡喜施恩與他們，要盡心盡意、誠誠實實將他們栽於此地。</a:t>
            </a:r>
          </a:p>
          <a:p xmlns:a="http://schemas.openxmlformats.org/drawingml/2006/main">
            <a:pPr algn="ctr">
              <a:buNone/>
            </a:pPr>
            <a:r>
              <a:rPr sz="2400">
                <a:solidFill>
                  <a:srgbClr val="FFFFFF"/>
                </a:solidFill>
                <a:latin typeface="Georgia"/>
                <a:ea typeface="Georgia"/>
                <a:cs typeface="Georgia"/>
              </a:rPr>
              <a:t>Yea, I will rejoice over them to do them good, and I will plant them in this land assuredly with my whole heart and with my whole soul.</a:t>
            </a:r>
          </a:p>
        </p:txBody>
      </p:sp>
    </p:spTree>
    <p:extLst>
      <p:ext uri="{BB962C8B-B14F-4D97-AF65-F5344CB8AC3E}">
        <p14:creationId xmlns:p14="http://schemas.microsoft.com/office/powerpoint/2010/main" val="179098557"/>
      </p:ext>
    </p:extLst>
  </p:cSld>
</p:sld>
</file>

<file path=ppt/slides/slide4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32:42  |  Jeremiah 32:42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「因為耶和華如此說：我怎樣使這一切大禍臨到這百姓，我也要照樣使我所應許他們的一切福樂都臨到他們。</a:t>
            </a:r>
          </a:p>
          <a:p xmlns:a="http://schemas.openxmlformats.org/drawingml/2006/main">
            <a:pPr algn="ctr">
              <a:buNone/>
            </a:pPr>
            <a:r>
              <a:rPr sz="2100">
                <a:solidFill>
                  <a:srgbClr val="FFFFFF"/>
                </a:solidFill>
                <a:latin typeface="Georgia"/>
                <a:ea typeface="Georgia"/>
                <a:cs typeface="Georgia"/>
              </a:rPr>
              <a:t>For thus saith the LORD; Like as I have brought all this great evil upon this people, so will I bring upon them all the good that I have promised them.</a:t>
            </a:r>
          </a:p>
        </p:txBody>
      </p:sp>
    </p:spTree>
    <p:extLst>
      <p:ext uri="{BB962C8B-B14F-4D97-AF65-F5344CB8AC3E}">
        <p14:creationId xmlns:p14="http://schemas.microsoft.com/office/powerpoint/2010/main" val="179098557"/>
      </p:ext>
    </p:extLst>
  </p:cSld>
</p:sld>
</file>

<file path=ppt/slides/slide4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32:43  |  Jeremiah 32:43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你們說，這地是荒涼、無人民、無牲畜，是交付迦勒底人手之地。日後在這境內，必有人置買田地。</a:t>
            </a:r>
          </a:p>
          <a:p xmlns:a="http://schemas.openxmlformats.org/drawingml/2006/main">
            <a:pPr algn="ctr">
              <a:buNone/>
            </a:pPr>
            <a:r>
              <a:rPr sz="2400">
                <a:solidFill>
                  <a:srgbClr val="FFFFFF"/>
                </a:solidFill>
                <a:latin typeface="Georgia"/>
                <a:ea typeface="Georgia"/>
                <a:cs typeface="Georgia"/>
              </a:rPr>
              <a:t>And fields shall be bought in this land, whereof ye say, It is desolate without man or beast; it is given into the hand of the Chaldeans.</a:t>
            </a:r>
          </a:p>
        </p:txBody>
      </p:sp>
    </p:spTree>
    <p:extLst>
      <p:ext uri="{BB962C8B-B14F-4D97-AF65-F5344CB8AC3E}">
        <p14:creationId xmlns:p14="http://schemas.microsoft.com/office/powerpoint/2010/main" val="179098557"/>
      </p:ext>
    </p:extLst>
  </p:cSld>
</p:sld>
</file>

<file path=ppt/slides/slide4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32:44  |  Jeremiah 32:44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在便雅憫地、耶路撒冷四圍的各處、猶大的城邑、山地的城邑、高原的城邑，並南地的城邑，人必用銀子買田地，在契上畫押，將契封緘，請出見證人，因為我必使被擄的人歸回。這是耶和華說的。」</a:t>
            </a:r>
          </a:p>
          <a:p xmlns:a="http://schemas.openxmlformats.org/drawingml/2006/main">
            <a:pPr algn="ctr">
              <a:buNone/>
            </a:pPr>
            <a:r>
              <a:rPr sz="1800">
                <a:solidFill>
                  <a:srgbClr val="FFFFFF"/>
                </a:solidFill>
                <a:latin typeface="Georgia"/>
                <a:ea typeface="Georgia"/>
                <a:cs typeface="Georgia"/>
              </a:rPr>
              <a:t>Men shall buy fields for money, and subscribe evidences, and seal them, and take witnesses in the land of Benjamin, and in the places about Jerusalem, and in the cities of Judah, and in the cities of the mountains, and in the cities of the valley, and in the cities of the south: for I will cause their captivity to return, saith the LORD.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2026-08-30T04:12:51.8100000Z</dcterms:created>
  <dcterms:modified xsi:type="dcterms:W3CDTF">2026-08-30T04:12:51.8100000Z</dcterms:modified>
</coreProperties>
</file>