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d249dc8a7cb42c6" /><Relationship Type="http://schemas.openxmlformats.org/officeDocument/2006/relationships/extended-properties" Target="/docProps/app.xml" Id="Rb1be3c5d4ed34428" /><Relationship Type="http://schemas.openxmlformats.org/officeDocument/2006/relationships/officeDocument" Target="/ppt/presentation.xml" Id="R187696462aab4e83" /></Relationships>
</file>

<file path=ppt/presentation.xml><?xml version="1.0" encoding="utf-8"?>
<p:presentation xmlns:p="http://schemas.openxmlformats.org/presentationml/2006/main">
  <p:sldMasterIdLst>
    <p:sldMasterId xmlns:r="http://schemas.openxmlformats.org/officeDocument/2006/relationships" id="2147483648" r:id="Rf9c84640d32348e1"/>
  </p:sldMasterIdLst>
  <p:notesMasterIdLst>
    <p:notesMasterId xmlns:r="http://schemas.openxmlformats.org/officeDocument/2006/relationships" r:id="R6ce9374f54354bcb"/>
  </p:notesMasterIdLst>
  <p:sldIdLst>
    <p:sldId xmlns:r="http://schemas.openxmlformats.org/officeDocument/2006/relationships" id="256" r:id="R13f404f6be634665"/>
    <p:sldId xmlns:r="http://schemas.openxmlformats.org/officeDocument/2006/relationships" id="257" r:id="R8dc07d11b3f54ccf"/>
    <p:sldId xmlns:r="http://schemas.openxmlformats.org/officeDocument/2006/relationships" id="258" r:id="Re2338b17d09444ed"/>
    <p:sldId xmlns:r="http://schemas.openxmlformats.org/officeDocument/2006/relationships" id="259" r:id="R54af36ae97024ab3"/>
    <p:sldId xmlns:r="http://schemas.openxmlformats.org/officeDocument/2006/relationships" id="260" r:id="R01f6b09efe6f479e"/>
    <p:sldId xmlns:r="http://schemas.openxmlformats.org/officeDocument/2006/relationships" id="261" r:id="R509f2b2dae424637"/>
    <p:sldId xmlns:r="http://schemas.openxmlformats.org/officeDocument/2006/relationships" id="262" r:id="Rb861eb7a58844ae3"/>
    <p:sldId xmlns:r="http://schemas.openxmlformats.org/officeDocument/2006/relationships" id="263" r:id="R6ff7c956aa104206"/>
    <p:sldId xmlns:r="http://schemas.openxmlformats.org/officeDocument/2006/relationships" id="264" r:id="R536626e2ea514492"/>
    <p:sldId xmlns:r="http://schemas.openxmlformats.org/officeDocument/2006/relationships" id="265" r:id="Reaab56ae2c44417e"/>
    <p:sldId xmlns:r="http://schemas.openxmlformats.org/officeDocument/2006/relationships" id="266" r:id="R4faba4390b384bd1"/>
    <p:sldId xmlns:r="http://schemas.openxmlformats.org/officeDocument/2006/relationships" id="267" r:id="R29bedb34d5594b39"/>
    <p:sldId xmlns:r="http://schemas.openxmlformats.org/officeDocument/2006/relationships" id="268" r:id="Rf2d6379d43ca4341"/>
    <p:sldId xmlns:r="http://schemas.openxmlformats.org/officeDocument/2006/relationships" id="269" r:id="Rbd21f89a85b6461d"/>
    <p:sldId xmlns:r="http://schemas.openxmlformats.org/officeDocument/2006/relationships" id="270" r:id="R7f1f485162f048ff"/>
    <p:sldId xmlns:r="http://schemas.openxmlformats.org/officeDocument/2006/relationships" id="271" r:id="Rb6d858db17c4416c"/>
    <p:sldId xmlns:r="http://schemas.openxmlformats.org/officeDocument/2006/relationships" id="272" r:id="Rebde9771ef824d5c"/>
    <p:sldId xmlns:r="http://schemas.openxmlformats.org/officeDocument/2006/relationships" id="273" r:id="Rae0a5d38af744e7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11d642ff9ba4406" /><Relationship Type="http://schemas.openxmlformats.org/officeDocument/2006/relationships/slideMaster" Target="/ppt/slideMasters/slideMaster1.xml" Id="Rf9c84640d32348e1" /><Relationship Type="http://schemas.openxmlformats.org/officeDocument/2006/relationships/notesMaster" Target="/ppt/notesMasters/notesMaster1.xml" Id="R6ce9374f54354bcb" /><Relationship Type="http://schemas.openxmlformats.org/officeDocument/2006/relationships/presProps" Target="/ppt/presProps.xml" Id="R4a4f052a5e054105" /><Relationship Type="http://schemas.openxmlformats.org/officeDocument/2006/relationships/tableStyles" Target="/ppt/tableStyles.xml" Id="R6db2095145aa449b" /><Relationship Type="http://schemas.openxmlformats.org/officeDocument/2006/relationships/slide" Target="/ppt/slides/slide1.xml" Id="R13f404f6be634665" /><Relationship Type="http://schemas.openxmlformats.org/officeDocument/2006/relationships/slide" Target="/ppt/slides/slide2.xml" Id="R8dc07d11b3f54ccf" /><Relationship Type="http://schemas.openxmlformats.org/officeDocument/2006/relationships/slide" Target="/ppt/slides/slide3.xml" Id="Re2338b17d09444ed" /><Relationship Type="http://schemas.openxmlformats.org/officeDocument/2006/relationships/slide" Target="/ppt/slides/slide4.xml" Id="R54af36ae97024ab3" /><Relationship Type="http://schemas.openxmlformats.org/officeDocument/2006/relationships/slide" Target="/ppt/slides/slide5.xml" Id="R01f6b09efe6f479e" /><Relationship Type="http://schemas.openxmlformats.org/officeDocument/2006/relationships/slide" Target="/ppt/slides/slide6.xml" Id="R509f2b2dae424637" /><Relationship Type="http://schemas.openxmlformats.org/officeDocument/2006/relationships/slide" Target="/ppt/slides/slide7.xml" Id="Rb861eb7a58844ae3" /><Relationship Type="http://schemas.openxmlformats.org/officeDocument/2006/relationships/slide" Target="/ppt/slides/slide8.xml" Id="R6ff7c956aa104206" /><Relationship Type="http://schemas.openxmlformats.org/officeDocument/2006/relationships/slide" Target="/ppt/slides/slide9.xml" Id="R536626e2ea514492" /><Relationship Type="http://schemas.openxmlformats.org/officeDocument/2006/relationships/slide" Target="/ppt/slides/slide10.xml" Id="Reaab56ae2c44417e" /><Relationship Type="http://schemas.openxmlformats.org/officeDocument/2006/relationships/slide" Target="/ppt/slides/slide11.xml" Id="R4faba4390b384bd1" /><Relationship Type="http://schemas.openxmlformats.org/officeDocument/2006/relationships/slide" Target="/ppt/slides/slide12.xml" Id="R29bedb34d5594b39" /><Relationship Type="http://schemas.openxmlformats.org/officeDocument/2006/relationships/slide" Target="/ppt/slides/slide13.xml" Id="Rf2d6379d43ca4341" /><Relationship Type="http://schemas.openxmlformats.org/officeDocument/2006/relationships/slide" Target="/ppt/slides/slide14.xml" Id="Rbd21f89a85b6461d" /><Relationship Type="http://schemas.openxmlformats.org/officeDocument/2006/relationships/slide" Target="/ppt/slides/slide15.xml" Id="R7f1f485162f048ff" /><Relationship Type="http://schemas.openxmlformats.org/officeDocument/2006/relationships/slide" Target="/ppt/slides/slide16.xml" Id="Rb6d858db17c4416c" /><Relationship Type="http://schemas.openxmlformats.org/officeDocument/2006/relationships/slide" Target="/ppt/slides/slide17.xml" Id="Rebde9771ef824d5c" /><Relationship Type="http://schemas.openxmlformats.org/officeDocument/2006/relationships/slide" Target="/ppt/slides/slide18.xml" Id="Rae0a5d38af744e7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87935592a9546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1269541d68142e4" /><Relationship Type="http://schemas.openxmlformats.org/officeDocument/2006/relationships/notesMaster" Target="/ppt/notesMasters/notesMaster1.xml" Id="R52f2429346134eda"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6cb889838743b0" /><Relationship Type="http://schemas.openxmlformats.org/officeDocument/2006/relationships/notesMaster" Target="/ppt/notesMasters/notesMaster1.xml" Id="R4f04d07623564a7e"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4473b41a83493d" /><Relationship Type="http://schemas.openxmlformats.org/officeDocument/2006/relationships/notesMaster" Target="/ppt/notesMasters/notesMaster1.xml" Id="Ra33d2263465e457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b4b866898364f8e" /><Relationship Type="http://schemas.openxmlformats.org/officeDocument/2006/relationships/notesMaster" Target="/ppt/notesMasters/notesMaster1.xml" Id="R3272be53567e40eb" /></Relationships>
</file>

<file path=ppt/notesSlides/_rels/notesSlide5.xml.rels>&#65279;<?xml version="1.0" encoding="utf-8"?><Relationships xmlns="http://schemas.openxmlformats.org/package/2006/relationships"><Relationship Type="http://schemas.openxmlformats.org/officeDocument/2006/relationships/slide" Target="/ppt/slides/slide5.xml" Id="R27755408710a4bac" /><Relationship Type="http://schemas.openxmlformats.org/officeDocument/2006/relationships/notesMaster" Target="/ppt/notesMasters/notesMaster1.xml" Id="R2449f3a6c58647cb" /></Relationships>
</file>

<file path=ppt/notesSlides/_rels/notesSlide6.xml.rels>&#65279;<?xml version="1.0" encoding="utf-8"?><Relationships xmlns="http://schemas.openxmlformats.org/package/2006/relationships"><Relationship Type="http://schemas.openxmlformats.org/officeDocument/2006/relationships/slide" Target="/ppt/slides/slide6.xml" Id="R38ee7cdf1029462e" /><Relationship Type="http://schemas.openxmlformats.org/officeDocument/2006/relationships/notesMaster" Target="/ppt/notesMasters/notesMaster1.xml" Id="R78635d58a27347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156fb7fc62fa41c6" /><Relationship Type="http://schemas.openxmlformats.org/officeDocument/2006/relationships/notesMaster" Target="/ppt/notesMasters/notesMaster1.xml" Id="R8fc709d5f62a40d8" /></Relationships>
</file>

<file path=ppt/notesSlides/_rels/notesSlide8.xml.rels>&#65279;<?xml version="1.0" encoding="utf-8"?><Relationships xmlns="http://schemas.openxmlformats.org/package/2006/relationships"><Relationship Type="http://schemas.openxmlformats.org/officeDocument/2006/relationships/slide" Target="/ppt/slides/slide8.xml" Id="R9d5b2625d8184af2" /><Relationship Type="http://schemas.openxmlformats.org/officeDocument/2006/relationships/notesMaster" Target="/ppt/notesMasters/notesMaster1.xml" Id="R284390c8f80943f6" /></Relationships>
</file>

<file path=ppt/notesSlides/_rels/notesSlide9.xml.rels>&#65279;<?xml version="1.0" encoding="utf-8"?><Relationships xmlns="http://schemas.openxmlformats.org/package/2006/relationships"><Relationship Type="http://schemas.openxmlformats.org/officeDocument/2006/relationships/slide" Target="/ppt/slides/slide9.xml" Id="R2b7bff2ffd284f4d" /><Relationship Type="http://schemas.openxmlformats.org/officeDocument/2006/relationships/notesMaster" Target="/ppt/notesMasters/notesMaster1.xml" Id="Refa16f21c598444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5017c35356a4532" /><Relationship Type="http://schemas.openxmlformats.org/officeDocument/2006/relationships/notesMaster" Target="/ppt/notesMasters/notesMaster1.xml" Id="R17793476df9e42d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15c3c9d371743fa" /><Relationship Type="http://schemas.openxmlformats.org/officeDocument/2006/relationships/notesMaster" Target="/ppt/notesMasters/notesMaster1.xml" Id="R56385054c3ce4ca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a832836696840ab" /><Relationship Type="http://schemas.openxmlformats.org/officeDocument/2006/relationships/notesMaster" Target="/ppt/notesMasters/notesMaster1.xml" Id="R96edd94e9415440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fa232210c6944f2" /><Relationship Type="http://schemas.openxmlformats.org/officeDocument/2006/relationships/notesMaster" Target="/ppt/notesMasters/notesMaster1.xml" Id="Ra5d227b082414c8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a0e1f60978d4a0e" /><Relationship Type="http://schemas.openxmlformats.org/officeDocument/2006/relationships/notesMaster" Target="/ppt/notesMasters/notesMaster1.xml" Id="R64745e0a0056452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bd79a9149e44fde" /><Relationship Type="http://schemas.openxmlformats.org/officeDocument/2006/relationships/notesMaster" Target="/ppt/notesMasters/notesMaster1.xml" Id="Rea8bf9fed43549f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c808dc358d24c8f" /><Relationship Type="http://schemas.openxmlformats.org/officeDocument/2006/relationships/notesMaster" Target="/ppt/notesMasters/notesMaster1.xml" Id="R6d42e4ddfcc9459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0674b65582c4f30" /><Relationship Type="http://schemas.openxmlformats.org/officeDocument/2006/relationships/notesMaster" Target="/ppt/notesMasters/notesMaster1.xml" Id="R535f47c59bc1453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b5b183aa01744f7" /><Relationship Type="http://schemas.openxmlformats.org/officeDocument/2006/relationships/notesMaster" Target="/ppt/notesMasters/notesMaster1.xml" Id="R6b14f1c05bb04be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84a6d35ba514d8b" /><Relationship Type="http://schemas.openxmlformats.org/officeDocument/2006/relationships/image" Target="/ppt/media/image.png" Id="R7a22e7c6e80c4014" /><Relationship Type="http://schemas.openxmlformats.org/officeDocument/2006/relationships/image" Target="/ppt/media/image2.png" Id="R129057da532f40c6" /><Relationship Type="http://schemas.openxmlformats.org/officeDocument/2006/relationships/image" Target="/ppt/media/image.jpeg" Id="Rfd1bd90ef1b6487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9a4a17f58894e9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a22e7c6e80c401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29057da532f40c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d1bd90ef1b6487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57edc3546b54a9b" /><Relationship Type="http://schemas.openxmlformats.org/officeDocument/2006/relationships/slideLayout" Target="/ppt/slideLayouts/slideLayout1.xml" Id="Rb5e2a9c2469b4383" /><Relationship Type="http://schemas.openxmlformats.org/officeDocument/2006/relationships/slideLayout" Target="/ppt/slideLayouts/slideLayout2.xml" Id="R8576c12ccc694f4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5e2a9c2469b4383"/>
    <p:sldLayoutId xmlns:r="http://schemas.openxmlformats.org/officeDocument/2006/relationships" id="2147483650" r:id="R8576c12ccc694f4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dfc6a24c8914ce3" /><Relationship Type="http://schemas.openxmlformats.org/officeDocument/2006/relationships/notesSlide" Target="/ppt/notesSlides/notesSlide1.xml" Id="R7ba3956add744ff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ce6e37658074e3a" /><Relationship Type="http://schemas.openxmlformats.org/officeDocument/2006/relationships/notesSlide" Target="/ppt/notesSlides/notesSlide2.xml" Id="Reab04c1f6654424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d8f2d0e8c4c46fa" /><Relationship Type="http://schemas.openxmlformats.org/officeDocument/2006/relationships/notesSlide" Target="/ppt/notesSlides/notesSlide3.xml" Id="R4e3bd7c1e57b4e5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a67b575dfb84726" /><Relationship Type="http://schemas.openxmlformats.org/officeDocument/2006/relationships/notesSlide" Target="/ppt/notesSlides/notesSlide4.xml" Id="Rc2f59dea43c346c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a9b354b51914ff6" /><Relationship Type="http://schemas.openxmlformats.org/officeDocument/2006/relationships/notesSlide" Target="/ppt/notesSlides/notesSlide5.xml" Id="R3c57a395088145a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0a7bffbd3db4e6e" /><Relationship Type="http://schemas.openxmlformats.org/officeDocument/2006/relationships/notesSlide" Target="/ppt/notesSlides/notesSlide6.xml" Id="Ra5d1457e65f54bd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796f1dccf794df6" /><Relationship Type="http://schemas.openxmlformats.org/officeDocument/2006/relationships/notesSlide" Target="/ppt/notesSlides/notesSlide7.xml" Id="R0ae704b903d3492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b5ab9a18e524c79" /><Relationship Type="http://schemas.openxmlformats.org/officeDocument/2006/relationships/notesSlide" Target="/ppt/notesSlides/notesSlide8.xml" Id="R66d37fb12db0480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4db478b6e4c4635" /><Relationship Type="http://schemas.openxmlformats.org/officeDocument/2006/relationships/notesSlide" Target="/ppt/notesSlides/notesSlide9.xml" Id="Rb270db2b692944a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b7c0ea59da74eb1" /><Relationship Type="http://schemas.openxmlformats.org/officeDocument/2006/relationships/notesSlide" Target="/ppt/notesSlides/notesSlide10.xml" Id="Re263dcbe7f8b459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8f66ee4d86e435b" /><Relationship Type="http://schemas.openxmlformats.org/officeDocument/2006/relationships/notesSlide" Target="/ppt/notesSlides/notesSlide11.xml" Id="R516a79dfb5344f3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00c0b12523a4a54" /><Relationship Type="http://schemas.openxmlformats.org/officeDocument/2006/relationships/notesSlide" Target="/ppt/notesSlides/notesSlide12.xml" Id="Rb2933a6b3d4e480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77d0d2030034a41" /><Relationship Type="http://schemas.openxmlformats.org/officeDocument/2006/relationships/notesSlide" Target="/ppt/notesSlides/notesSlide13.xml" Id="Re4042737a4e64c8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af1ca9604694028" /><Relationship Type="http://schemas.openxmlformats.org/officeDocument/2006/relationships/notesSlide" Target="/ppt/notesSlides/notesSlide14.xml" Id="R362fad6d67a3429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105101d23834212" /><Relationship Type="http://schemas.openxmlformats.org/officeDocument/2006/relationships/notesSlide" Target="/ppt/notesSlides/notesSlide15.xml" Id="R9fc1d5d2c2e6437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7bf25690c8b4a01" /><Relationship Type="http://schemas.openxmlformats.org/officeDocument/2006/relationships/notesSlide" Target="/ppt/notesSlides/notesSlide16.xml" Id="R42f33816c23a43e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68c52e13407441c" /><Relationship Type="http://schemas.openxmlformats.org/officeDocument/2006/relationships/notesSlide" Target="/ppt/notesSlides/notesSlide17.xml" Id="Rb5040daeb7e2433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13426af8f544dff" /><Relationship Type="http://schemas.openxmlformats.org/officeDocument/2006/relationships/notesSlide" Target="/ppt/notesSlides/notesSlide18.xml" Id="R64c273109c7340f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以賽亞書第34章</a:t>
            </a:r>
          </a:p>
          <a:p xmlns:a="http://schemas.openxmlformats.org/drawingml/2006/main">
            <a:pPr algn="ctr">
              <a:buNone/>
            </a:pPr>
            <a:r>
              <a:rPr sz="2000">
                <a:solidFill>
                  <a:srgbClr val="FFFFFF"/>
                </a:solidFill>
                <a:latin typeface="Georgia"/>
                <a:ea typeface="Georgia"/>
                <a:cs typeface="Georgia"/>
              </a:rPr>
              <a:t>Isaiah 34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34:1  |  Isaiah 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列國啊，要近前來聽！ 眾民哪，要側耳而聽！ 地和其上所充滿的， 世界和其中一切所出的都應當聽！</a:t>
            </a:r>
          </a:p>
          <a:p xmlns:a="http://schemas.openxmlformats.org/drawingml/2006/main">
            <a:pPr algn="ctr">
              <a:buNone/>
            </a:pPr>
            <a:r>
              <a:rPr sz="2100">
                <a:solidFill>
                  <a:srgbClr val="FFFFFF"/>
                </a:solidFill>
                <a:latin typeface="Georgia"/>
                <a:ea typeface="Georgia"/>
                <a:cs typeface="Georgia"/>
              </a:rPr>
              <a:t>Come near, ye nations, to hear; and hearken, ye people: let the earth hear, and all that is therein; the world, and all things that come forth of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34:2  |  Isaiah 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因為耶和華向萬國發忿恨， 向他們的全軍發烈怒， 將他們滅盡，交出他們受殺戮。</a:t>
            </a:r>
          </a:p>
          <a:p xmlns:a="http://schemas.openxmlformats.org/drawingml/2006/main">
            <a:pPr algn="ctr">
              <a:buNone/>
            </a:pPr>
            <a:r>
              <a:rPr sz="2100">
                <a:solidFill>
                  <a:srgbClr val="FFFFFF"/>
                </a:solidFill>
                <a:latin typeface="Georgia"/>
                <a:ea typeface="Georgia"/>
                <a:cs typeface="Georgia"/>
              </a:rPr>
              <a:t>For the indignation of the LORD is upon all nations, and his fury upon all their armies: he hath utterly destroyed them, he hath delivered them to the slaughter.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34:3  |  Isaiah 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被殺的必然拋棄， 屍首臭氣上騰； 諸山被他們的血融化。</a:t>
            </a:r>
          </a:p>
          <a:p xmlns:a="http://schemas.openxmlformats.org/drawingml/2006/main">
            <a:pPr algn="ctr">
              <a:buNone/>
            </a:pPr>
            <a:r>
              <a:rPr sz="2400">
                <a:solidFill>
                  <a:srgbClr val="FFFFFF"/>
                </a:solidFill>
                <a:latin typeface="Georgia"/>
                <a:ea typeface="Georgia"/>
                <a:cs typeface="Georgia"/>
              </a:rPr>
              <a:t>Their slain also shall be cast out, and their stink shall come up out of their carcases, and the mountains shall be melted with their blood.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34:4  |  Isaiah 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天上的萬象都要消沒； 天被捲起，好像書卷。 其上的萬象要殘敗， 像葡萄樹的葉子殘敗， 又像無花果樹的[葉子]殘敗一樣。</a:t>
            </a:r>
          </a:p>
          <a:p xmlns:a="http://schemas.openxmlformats.org/drawingml/2006/main">
            <a:pPr algn="ctr">
              <a:buNone/>
            </a:pPr>
            <a:r>
              <a:rPr sz="2100">
                <a:solidFill>
                  <a:srgbClr val="FFFFFF"/>
                </a:solidFill>
                <a:latin typeface="Georgia"/>
                <a:ea typeface="Georgia"/>
                <a:cs typeface="Georgia"/>
              </a:rPr>
              <a:t>And all the host of heaven shall be dissolved, and the heavens shall be rolled together as a scroll: and all their host shall fall down, as the leaf falleth off from the vine, and as a falling fig from the fig tree.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34:5  |  Isaiah 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因為我的刀在天上已經喝足； 這刀必臨到以東和我所咒詛的民， 要施行審判。</a:t>
            </a:r>
          </a:p>
          <a:p xmlns:a="http://schemas.openxmlformats.org/drawingml/2006/main">
            <a:pPr algn="ctr">
              <a:buNone/>
            </a:pPr>
            <a:r>
              <a:rPr sz="2400">
                <a:solidFill>
                  <a:srgbClr val="FFFFFF"/>
                </a:solidFill>
                <a:latin typeface="Georgia"/>
                <a:ea typeface="Georgia"/>
                <a:cs typeface="Georgia"/>
              </a:rPr>
              <a:t>For my sword shall be bathed in heaven: behold, it shall come down upon Idumea, and upon the people of my curse, to judgment.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34:6  |  Isaiah 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耶和華的刀滿了血， 用脂油和羊羔、公山羊的血， 並公綿羊腰子的脂油滋潤的； 因為耶和華在波斯拉有獻祭的事， 在以東地大行殺戮。</a:t>
            </a:r>
          </a:p>
          <a:p xmlns:a="http://schemas.openxmlformats.org/drawingml/2006/main">
            <a:pPr algn="ctr">
              <a:buNone/>
            </a:pPr>
            <a:r>
              <a:rPr sz="1800">
                <a:solidFill>
                  <a:srgbClr val="FFFFFF"/>
                </a:solidFill>
                <a:latin typeface="Georgia"/>
                <a:ea typeface="Georgia"/>
                <a:cs typeface="Georgia"/>
              </a:rPr>
              <a:t>The sword of the LORD is filled with blood, it is made fat with fatness, and with the blood of lambs and goats, with the fat of the kidneys of rams: for the LORD hath a sacrifice in Bozrah, and a great slaughter in the land of Idumea.</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34:7  |  Isaiah 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野牛、牛犢，和公牛要一同下來。 他們的地喝醉了血； 他們的塵土因脂油肥潤。</a:t>
            </a:r>
          </a:p>
          <a:p xmlns:a="http://schemas.openxmlformats.org/drawingml/2006/main">
            <a:pPr algn="ctr">
              <a:buNone/>
            </a:pPr>
            <a:r>
              <a:rPr sz="2100">
                <a:solidFill>
                  <a:srgbClr val="FFFFFF"/>
                </a:solidFill>
                <a:latin typeface="Georgia"/>
                <a:ea typeface="Georgia"/>
                <a:cs typeface="Georgia"/>
              </a:rPr>
              <a:t>And the unicorns shall come down with them, and the bullocks with the bulls; and their land shall be soaked with blood, and their dust made fat with fatness.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34:8  |  Isaiah 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因耶和華有報仇之日， 為錫安的爭辯有報應之年。</a:t>
            </a:r>
          </a:p>
          <a:p xmlns:a="http://schemas.openxmlformats.org/drawingml/2006/main">
            <a:pPr algn="ctr">
              <a:buNone/>
            </a:pPr>
            <a:r>
              <a:rPr sz="2400">
                <a:solidFill>
                  <a:srgbClr val="FFFFFF"/>
                </a:solidFill>
                <a:latin typeface="Georgia"/>
                <a:ea typeface="Georgia"/>
                <a:cs typeface="Georgia"/>
              </a:rPr>
              <a:t>For it is the day of the LORD’s vengeance, and the year of recompences for the controversy of Zion.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34:9  |  Isaiah 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以東的河水要變為石油， 塵埃要變為硫磺； 地土成為燒着的石油，</a:t>
            </a:r>
          </a:p>
          <a:p xmlns:a="http://schemas.openxmlformats.org/drawingml/2006/main">
            <a:pPr algn="ctr">
              <a:buNone/>
            </a:pPr>
            <a:r>
              <a:rPr sz="2400">
                <a:solidFill>
                  <a:srgbClr val="FFFFFF"/>
                </a:solidFill>
                <a:latin typeface="Georgia"/>
                <a:ea typeface="Georgia"/>
                <a:cs typeface="Georgia"/>
              </a:rPr>
              <a:t>And the streams thereof shall be turned into pitch, and the dust thereof into brimstone, and the land thereof shall become burning pitch.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34:10  |  Isaiah 34:10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晝夜總不熄滅， 煙氣永遠上騰， 必世世代代成為荒廢， 永永遠遠無人經過。</a:t>
            </a:r>
          </a:p>
          <a:p xmlns:a="http://schemas.openxmlformats.org/drawingml/2006/main">
            <a:pPr algn="ctr">
              <a:buNone/>
            </a:pPr>
            <a:r>
              <a:rPr sz="2100">
                <a:solidFill>
                  <a:srgbClr val="FFFFFF"/>
                </a:solidFill>
                <a:latin typeface="Georgia"/>
                <a:ea typeface="Georgia"/>
                <a:cs typeface="Georgia"/>
              </a:rPr>
              <a:t>It shall not be quenched night nor day; the smoke thereof shall go up for ever: from generation to generation it shall lie waste; none shall pass through it for ever and ever.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34:11  |  Isaiah 34:11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鵜鶘、箭豬卻要得為業； 貓頭鷹、烏鴉要住在其間。 耶和華必將空虛的準繩， 混沌的線鉈，拉在其上。</a:t>
            </a:r>
          </a:p>
          <a:p xmlns:a="http://schemas.openxmlformats.org/drawingml/2006/main">
            <a:pPr algn="ctr">
              <a:buNone/>
            </a:pPr>
            <a:r>
              <a:rPr sz="2100">
                <a:solidFill>
                  <a:srgbClr val="FFFFFF"/>
                </a:solidFill>
                <a:latin typeface="Georgia"/>
                <a:ea typeface="Georgia"/>
                <a:cs typeface="Georgia"/>
              </a:rPr>
              <a:t>But the cormorant and the bittern shall possess it; the owl also and the raven shall dwell in it: and he shall stretch out upon it the line of confusion, and the stones of emptiness.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34:12  |  Isaiah 34:12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以東人要召貴冑來治國； 那裏卻無一個， 首領也都歸於無有。</a:t>
            </a:r>
          </a:p>
          <a:p xmlns:a="http://schemas.openxmlformats.org/drawingml/2006/main">
            <a:pPr algn="ctr">
              <a:buNone/>
            </a:pPr>
            <a:r>
              <a:rPr sz="2400">
                <a:solidFill>
                  <a:srgbClr val="FFFFFF"/>
                </a:solidFill>
                <a:latin typeface="Georgia"/>
                <a:ea typeface="Georgia"/>
                <a:cs typeface="Georgia"/>
              </a:rPr>
              <a:t>They shall call the nobles thereof to the kingdom, but none shall be there, and all her princes shall be nothing.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34:13  |  Isaiah 34:13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以東的宮殿要長荊棘； 保障要長蒺藜和刺草； 要作野狗的住處， 鴕鳥的居所。</a:t>
            </a:r>
          </a:p>
          <a:p xmlns:a="http://schemas.openxmlformats.org/drawingml/2006/main">
            <a:pPr algn="ctr">
              <a:buNone/>
            </a:pPr>
            <a:r>
              <a:rPr sz="2100">
                <a:solidFill>
                  <a:srgbClr val="FFFFFF"/>
                </a:solidFill>
                <a:latin typeface="Georgia"/>
                <a:ea typeface="Georgia"/>
                <a:cs typeface="Georgia"/>
              </a:rPr>
              <a:t>And thorns shall come up in her palaces, nettles and brambles in the fortresses thereof: and it shall be an habitation of dragons, and a court for owls.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34:14  |  Isaiah 34:14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曠野的走獸要和豺狼相遇； 野山羊要與伴偶對叫。 夜間的怪物必在那裏棲身， 自找安歇之處。</a:t>
            </a:r>
          </a:p>
          <a:p xmlns:a="http://schemas.openxmlformats.org/drawingml/2006/main">
            <a:pPr algn="ctr">
              <a:buNone/>
            </a:pPr>
            <a:r>
              <a:rPr sz="2100">
                <a:solidFill>
                  <a:srgbClr val="FFFFFF"/>
                </a:solidFill>
                <a:latin typeface="Georgia"/>
                <a:ea typeface="Georgia"/>
                <a:cs typeface="Georgia"/>
              </a:rPr>
              <a:t>The wild beasts of the desert shall also meet with the wild beasts of the island, and the satyr shall cry to his fellow; the screech owl also shall rest there, and find for herself a place of rest.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34:15  |  Isaiah 34:15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箭蛇要在那裏做窩， 下蛋，菢蛋，生子， 聚子在其影下； 鷂鷹各與伴偶聚集在那裏。</a:t>
            </a:r>
          </a:p>
          <a:p xmlns:a="http://schemas.openxmlformats.org/drawingml/2006/main">
            <a:pPr algn="ctr">
              <a:buNone/>
            </a:pPr>
            <a:r>
              <a:rPr sz="2100">
                <a:solidFill>
                  <a:srgbClr val="FFFFFF"/>
                </a:solidFill>
                <a:latin typeface="Georgia"/>
                <a:ea typeface="Georgia"/>
                <a:cs typeface="Georgia"/>
              </a:rPr>
              <a:t>There shall the great owl make her nest, and lay, and hatch, and gather under her shadow: there shall the vultures also be gathered, every one with her mate.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34:16  |  Isaiah 34:16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你們要查考宣讀耶和華的書。 這都無一缺少， 無一沒有伴偶； 因為我的口已經吩咐， 他的靈將牠們聚集。</a:t>
            </a:r>
          </a:p>
          <a:p xmlns:a="http://schemas.openxmlformats.org/drawingml/2006/main">
            <a:pPr algn="ctr">
              <a:buNone/>
            </a:pPr>
            <a:r>
              <a:rPr sz="2100">
                <a:solidFill>
                  <a:srgbClr val="FFFFFF"/>
                </a:solidFill>
                <a:latin typeface="Georgia"/>
                <a:ea typeface="Georgia"/>
                <a:cs typeface="Georgia"/>
              </a:rPr>
              <a:t>Seek ye out of the book of the LORD, and read: no one of these shall fail, none shall want her mate: for my mouth it hath commanded, and his spirit it hath gathered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34:17  |  Isaiah 34:17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他也為牠們拈鬮， 又親手用準繩給牠們分地； 牠們必永得為業， 世世代代住在其間。</a:t>
            </a:r>
          </a:p>
          <a:p xmlns:a="http://schemas.openxmlformats.org/drawingml/2006/main">
            <a:pPr algn="ctr">
              <a:buNone/>
            </a:pPr>
            <a:r>
              <a:rPr sz="2100">
                <a:solidFill>
                  <a:srgbClr val="FFFFFF"/>
                </a:solidFill>
                <a:latin typeface="Georgia"/>
                <a:ea typeface="Georgia"/>
                <a:cs typeface="Georgia"/>
              </a:rPr>
              <a:t>And he hath cast the lot for them, and his hand hath divided it unto them by line: they shall possess it for ever, from generation to generation shall they dwell therein.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2026-08-30T04:03:32.2390000Z</dcterms:created>
  <dcterms:modified xsi:type="dcterms:W3CDTF">2026-08-30T04:03:32.2390000Z</dcterms:modified>
</coreProperties>
</file>