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693a41e3e64082" /><Relationship Type="http://schemas.openxmlformats.org/officeDocument/2006/relationships/extended-properties" Target="/docProps/app.xml" Id="R9a32622330764c1b" /><Relationship Type="http://schemas.openxmlformats.org/officeDocument/2006/relationships/officeDocument" Target="/ppt/presentation.xml" Id="R5e701a2b3e8f4f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636f38986f41f3"/>
  </p:sldMasterIdLst>
  <p:notesMasterIdLst>
    <p:notesMasterId xmlns:r="http://schemas.openxmlformats.org/officeDocument/2006/relationships" r:id="Rc33dfce468bb4f10"/>
  </p:notesMasterIdLst>
  <p:sldIdLst>
    <p:sldId xmlns:r="http://schemas.openxmlformats.org/officeDocument/2006/relationships" id="256" r:id="R7f19f41927f54f04"/>
    <p:sldId xmlns:r="http://schemas.openxmlformats.org/officeDocument/2006/relationships" id="257" r:id="R4a03c3f335b44a07"/>
    <p:sldId xmlns:r="http://schemas.openxmlformats.org/officeDocument/2006/relationships" id="258" r:id="R41ef284e1e344b52"/>
    <p:sldId xmlns:r="http://schemas.openxmlformats.org/officeDocument/2006/relationships" id="259" r:id="R0d4d14b9c27443c9"/>
    <p:sldId xmlns:r="http://schemas.openxmlformats.org/officeDocument/2006/relationships" id="260" r:id="R2a2090c897944617"/>
    <p:sldId xmlns:r="http://schemas.openxmlformats.org/officeDocument/2006/relationships" id="261" r:id="Rd71ad243ec5445f6"/>
    <p:sldId xmlns:r="http://schemas.openxmlformats.org/officeDocument/2006/relationships" id="262" r:id="Rab7fc21cdf524e1a"/>
    <p:sldId xmlns:r="http://schemas.openxmlformats.org/officeDocument/2006/relationships" id="263" r:id="R6fcb0c7215394356"/>
    <p:sldId xmlns:r="http://schemas.openxmlformats.org/officeDocument/2006/relationships" id="264" r:id="R46b9a81b5dc24162"/>
    <p:sldId xmlns:r="http://schemas.openxmlformats.org/officeDocument/2006/relationships" id="265" r:id="Re4ec5932d9a14a5f"/>
    <p:sldId xmlns:r="http://schemas.openxmlformats.org/officeDocument/2006/relationships" id="266" r:id="Re1c822cba3df48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52c3458ef414e3d" /><Relationship Type="http://schemas.openxmlformats.org/officeDocument/2006/relationships/slideMaster" Target="/ppt/slideMasters/slideMaster1.xml" Id="R56636f38986f41f3" /><Relationship Type="http://schemas.openxmlformats.org/officeDocument/2006/relationships/notesMaster" Target="/ppt/notesMasters/notesMaster1.xml" Id="Rc33dfce468bb4f10" /><Relationship Type="http://schemas.openxmlformats.org/officeDocument/2006/relationships/presProps" Target="/ppt/presProps.xml" Id="Rae701ddd8797413f" /><Relationship Type="http://schemas.openxmlformats.org/officeDocument/2006/relationships/tableStyles" Target="/ppt/tableStyles.xml" Id="R084265a562d543a5" /><Relationship Type="http://schemas.openxmlformats.org/officeDocument/2006/relationships/slide" Target="/ppt/slides/slide1.xml" Id="R7f19f41927f54f04" /><Relationship Type="http://schemas.openxmlformats.org/officeDocument/2006/relationships/slide" Target="/ppt/slides/slide2.xml" Id="R4a03c3f335b44a07" /><Relationship Type="http://schemas.openxmlformats.org/officeDocument/2006/relationships/slide" Target="/ppt/slides/slide3.xml" Id="R41ef284e1e344b52" /><Relationship Type="http://schemas.openxmlformats.org/officeDocument/2006/relationships/slide" Target="/ppt/slides/slide4.xml" Id="R0d4d14b9c27443c9" /><Relationship Type="http://schemas.openxmlformats.org/officeDocument/2006/relationships/slide" Target="/ppt/slides/slide5.xml" Id="R2a2090c897944617" /><Relationship Type="http://schemas.openxmlformats.org/officeDocument/2006/relationships/slide" Target="/ppt/slides/slide6.xml" Id="Rd71ad243ec5445f6" /><Relationship Type="http://schemas.openxmlformats.org/officeDocument/2006/relationships/slide" Target="/ppt/slides/slide7.xml" Id="Rab7fc21cdf524e1a" /><Relationship Type="http://schemas.openxmlformats.org/officeDocument/2006/relationships/slide" Target="/ppt/slides/slide8.xml" Id="R6fcb0c7215394356" /><Relationship Type="http://schemas.openxmlformats.org/officeDocument/2006/relationships/slide" Target="/ppt/slides/slide9.xml" Id="R46b9a81b5dc24162" /><Relationship Type="http://schemas.openxmlformats.org/officeDocument/2006/relationships/slide" Target="/ppt/slides/slide10.xml" Id="Re4ec5932d9a14a5f" /><Relationship Type="http://schemas.openxmlformats.org/officeDocument/2006/relationships/slide" Target="/ppt/slides/slide11.xml" Id="Re1c822cba3df48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4234eb142246a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8c50c26b024b9f" /><Relationship Type="http://schemas.openxmlformats.org/officeDocument/2006/relationships/notesMaster" Target="/ppt/notesMasters/notesMaster1.xml" Id="Rf07aa04efc434c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a9fdc70b474ee9" /><Relationship Type="http://schemas.openxmlformats.org/officeDocument/2006/relationships/notesMaster" Target="/ppt/notesMasters/notesMaster1.xml" Id="R60e95d82966a41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073b3ea5d147f4" /><Relationship Type="http://schemas.openxmlformats.org/officeDocument/2006/relationships/notesMaster" Target="/ppt/notesMasters/notesMaster1.xml" Id="R1aee6f30bad84f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f55897098a4f5f" /><Relationship Type="http://schemas.openxmlformats.org/officeDocument/2006/relationships/notesMaster" Target="/ppt/notesMasters/notesMaster1.xml" Id="R2420aa9dca2b494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df4e23bbb04dbe" /><Relationship Type="http://schemas.openxmlformats.org/officeDocument/2006/relationships/notesMaster" Target="/ppt/notesMasters/notesMaster1.xml" Id="R1329ece276dd49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9b0e809f4cc44c9" /><Relationship Type="http://schemas.openxmlformats.org/officeDocument/2006/relationships/notesMaster" Target="/ppt/notesMasters/notesMaster1.xml" Id="R1625313d1ded479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25c22207df4f05" /><Relationship Type="http://schemas.openxmlformats.org/officeDocument/2006/relationships/notesMaster" Target="/ppt/notesMasters/notesMaster1.xml" Id="Rcd62558310144f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e268974798944fc" /><Relationship Type="http://schemas.openxmlformats.org/officeDocument/2006/relationships/notesMaster" Target="/ppt/notesMasters/notesMaster1.xml" Id="R6496c71c05bc47c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66dfbc07754cfa" /><Relationship Type="http://schemas.openxmlformats.org/officeDocument/2006/relationships/notesMaster" Target="/ppt/notesMasters/notesMaster1.xml" Id="Rd4ef488efc0e4c6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4b77f7c3994599" /><Relationship Type="http://schemas.openxmlformats.org/officeDocument/2006/relationships/notesMaster" Target="/ppt/notesMasters/notesMaster1.xml" Id="R45e69662239446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89fa7cfaac4f03" /><Relationship Type="http://schemas.openxmlformats.org/officeDocument/2006/relationships/notesMaster" Target="/ppt/notesMasters/notesMaster1.xml" Id="R0c0840c963bd48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569e176d134e3c" /><Relationship Type="http://schemas.openxmlformats.org/officeDocument/2006/relationships/image" Target="/ppt/media/image.png" Id="Ra6919283702241b0" /><Relationship Type="http://schemas.openxmlformats.org/officeDocument/2006/relationships/image" Target="/ppt/media/image2.png" Id="R75a1ebc051a94e48" /><Relationship Type="http://schemas.openxmlformats.org/officeDocument/2006/relationships/image" Target="/ppt/media/image.jpeg" Id="Ra68e18cf86e04ec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512a74ab724e6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6919283702241b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5a1ebc051a94e4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8e18cf86e04ec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f5a5758c7b47d5" /><Relationship Type="http://schemas.openxmlformats.org/officeDocument/2006/relationships/slideLayout" Target="/ppt/slideLayouts/slideLayout1.xml" Id="R2f3778d598de4d76" /><Relationship Type="http://schemas.openxmlformats.org/officeDocument/2006/relationships/slideLayout" Target="/ppt/slideLayouts/slideLayout2.xml" Id="Rc20d0b7e47d8480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3778d598de4d76"/>
    <p:sldLayoutId xmlns:r="http://schemas.openxmlformats.org/officeDocument/2006/relationships" id="2147483650" r:id="Rc20d0b7e47d8480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21086c68f7401e" /><Relationship Type="http://schemas.openxmlformats.org/officeDocument/2006/relationships/notesSlide" Target="/ppt/notesSlides/notesSlide1.xml" Id="R7492b54f039446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75b5565767407b" /><Relationship Type="http://schemas.openxmlformats.org/officeDocument/2006/relationships/notesSlide" Target="/ppt/notesSlides/notesSlide2.xml" Id="Rc59fbe9a3acb437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5f768d03524fe2" /><Relationship Type="http://schemas.openxmlformats.org/officeDocument/2006/relationships/notesSlide" Target="/ppt/notesSlides/notesSlide3.xml" Id="R7a6a865f2ed542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c97f0f71084f61" /><Relationship Type="http://schemas.openxmlformats.org/officeDocument/2006/relationships/notesSlide" Target="/ppt/notesSlides/notesSlide4.xml" Id="Ra131d157878743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dc9598d10c4519" /><Relationship Type="http://schemas.openxmlformats.org/officeDocument/2006/relationships/notesSlide" Target="/ppt/notesSlides/notesSlide5.xml" Id="Ra310b41b3f5643e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e5c848535f4735" /><Relationship Type="http://schemas.openxmlformats.org/officeDocument/2006/relationships/notesSlide" Target="/ppt/notesSlides/notesSlide6.xml" Id="R59297810113c4c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34ff5687dd48d8" /><Relationship Type="http://schemas.openxmlformats.org/officeDocument/2006/relationships/notesSlide" Target="/ppt/notesSlides/notesSlide7.xml" Id="Rb208ce20216d4e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b73facb40d4687" /><Relationship Type="http://schemas.openxmlformats.org/officeDocument/2006/relationships/notesSlide" Target="/ppt/notesSlides/notesSlide8.xml" Id="Ref0b74a3a5534b0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a3c038062f4745" /><Relationship Type="http://schemas.openxmlformats.org/officeDocument/2006/relationships/notesSlide" Target="/ppt/notesSlides/notesSlide9.xml" Id="R6051f28eb46d45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9f2234bad645a0" /><Relationship Type="http://schemas.openxmlformats.org/officeDocument/2006/relationships/notesSlide" Target="/ppt/notesSlides/notesSlide10.xml" Id="Rb152029aa850406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d839da7b3b458f" /><Relationship Type="http://schemas.openxmlformats.org/officeDocument/2006/relationships/notesSlide" Target="/ppt/notesSlides/notesSlide11.xml" Id="Rf09eab9ff79145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141:1  |  Psalms 141:1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耶和華啊，我曾求告你， 求你快快臨到我這裏！ 我求告你的時候， 願你留心聽我的聲音！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LORD, I cry unto thee: make haste unto me; give ear unto my voice, when I cry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141:2  |  Psalms 141:2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願我的禱告如香陳列在你面前！ 願我舉手[祈求]，如獻晚祭！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my prayer be set forth before thee as incense; and the lifting up of my hands as the evening sacrifice.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141:3  |  Psalms 141:3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耶和華啊，求你禁止我的口， 把守我的嘴！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Set a watch, O LORD, before my mouth; keep the door of my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141:4  |  Psalms 141:4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求你不叫我的心偏向邪惡， 以致我和作孽的人同行惡事； 也不叫我吃他們的美食。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Incline not my heart to any evil thing, to practise wicked works with men that work iniquity: and let me not eat of their dainties.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141:5  |  Psalms 141:5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任憑義人擊打我，[這算為]仁慈； 任憑他責備我，[這算為]頭上的膏油； 我的頭不要躲閃。 正在他們行惡的時候，我仍要祈禱。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righteous smite me; it shall be a kindness: and let him reprove me; it shall be an excellent oil, which shall not break my head: for yet my prayer also shall be in their calamities.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141:6  |  Psalms 141:6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他們的審判官被扔在巖下； 眾人要聽我的話，因為這話甘甜。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their judges are overthrown in stony places, they shall hear my words; for they are sweet.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141:7  |  Psalms 141:7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我們的骨頭散在墓旁， 好像人耕田、刨地的土塊。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bones are scattered at the grave’s mouth, as when one cutteth and cleaveth wood upon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141:8  |  Psalms 141:8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主－耶和華啊，我的眼目仰望你； 我投靠你，求你不要將我撇得孤苦！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mine eyes are unto thee, O GOD the Lord: in thee is my trust; leave not my soul destitute.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141:9  |  Psalms 141:9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求你保護我脫離惡人為我設的網羅 和作孽之人的圈套！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Keep me from the snares which they have laid for me, and the gins of the workers of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141:10  |  Psalms 141:10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願惡人落在自己的網裏， 我卻得以逃脫。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wicked fall into their own nets, whilst that I withal escape.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2026-08-30T04:30:20.7150000Z</dcterms:created>
  <dcterms:modified xsi:type="dcterms:W3CDTF">2026-08-30T04:30:20.7150000Z</dcterms:modified>
</coreProperties>
</file>