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a32404e1c84e39" /><Relationship Type="http://schemas.openxmlformats.org/officeDocument/2006/relationships/extended-properties" Target="/docProps/app.xml" Id="Rd24bcd3d1880499d" /><Relationship Type="http://schemas.openxmlformats.org/officeDocument/2006/relationships/officeDocument" Target="/ppt/presentation.xml" Id="R6d1a1e27618441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a5d9be3a5742f1"/>
  </p:sldMasterIdLst>
  <p:notesMasterIdLst>
    <p:notesMasterId xmlns:r="http://schemas.openxmlformats.org/officeDocument/2006/relationships" r:id="Rfb699dcbd45e4698"/>
  </p:notesMasterIdLst>
  <p:sldIdLst>
    <p:sldId xmlns:r="http://schemas.openxmlformats.org/officeDocument/2006/relationships" id="256" r:id="Ra83b4a61330a428c"/>
    <p:sldId xmlns:r="http://schemas.openxmlformats.org/officeDocument/2006/relationships" id="257" r:id="R1aa457400e7b4eb7"/>
    <p:sldId xmlns:r="http://schemas.openxmlformats.org/officeDocument/2006/relationships" id="258" r:id="Rc99b275690f94a2f"/>
    <p:sldId xmlns:r="http://schemas.openxmlformats.org/officeDocument/2006/relationships" id="259" r:id="R9ca9130e29af451d"/>
    <p:sldId xmlns:r="http://schemas.openxmlformats.org/officeDocument/2006/relationships" id="260" r:id="R8d80bc8cee5241e6"/>
    <p:sldId xmlns:r="http://schemas.openxmlformats.org/officeDocument/2006/relationships" id="261" r:id="Raeda5dd825304204"/>
    <p:sldId xmlns:r="http://schemas.openxmlformats.org/officeDocument/2006/relationships" id="262" r:id="Rbe573cdcdd5043c1"/>
    <p:sldId xmlns:r="http://schemas.openxmlformats.org/officeDocument/2006/relationships" id="263" r:id="R767afc2a8c2b4646"/>
    <p:sldId xmlns:r="http://schemas.openxmlformats.org/officeDocument/2006/relationships" id="264" r:id="Rc2541be8ad554ab5"/>
    <p:sldId xmlns:r="http://schemas.openxmlformats.org/officeDocument/2006/relationships" id="265" r:id="Rfe494ff94ef247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129eda807644f4" /><Relationship Type="http://schemas.openxmlformats.org/officeDocument/2006/relationships/slideMaster" Target="/ppt/slideMasters/slideMaster1.xml" Id="R4ca5d9be3a5742f1" /><Relationship Type="http://schemas.openxmlformats.org/officeDocument/2006/relationships/notesMaster" Target="/ppt/notesMasters/notesMaster1.xml" Id="Rfb699dcbd45e4698" /><Relationship Type="http://schemas.openxmlformats.org/officeDocument/2006/relationships/presProps" Target="/ppt/presProps.xml" Id="R5bfceb0821574295" /><Relationship Type="http://schemas.openxmlformats.org/officeDocument/2006/relationships/tableStyles" Target="/ppt/tableStyles.xml" Id="R9202dbb3120748bc" /><Relationship Type="http://schemas.openxmlformats.org/officeDocument/2006/relationships/slide" Target="/ppt/slides/slide1.xml" Id="Ra83b4a61330a428c" /><Relationship Type="http://schemas.openxmlformats.org/officeDocument/2006/relationships/slide" Target="/ppt/slides/slide2.xml" Id="R1aa457400e7b4eb7" /><Relationship Type="http://schemas.openxmlformats.org/officeDocument/2006/relationships/slide" Target="/ppt/slides/slide3.xml" Id="Rc99b275690f94a2f" /><Relationship Type="http://schemas.openxmlformats.org/officeDocument/2006/relationships/slide" Target="/ppt/slides/slide4.xml" Id="R9ca9130e29af451d" /><Relationship Type="http://schemas.openxmlformats.org/officeDocument/2006/relationships/slide" Target="/ppt/slides/slide5.xml" Id="R8d80bc8cee5241e6" /><Relationship Type="http://schemas.openxmlformats.org/officeDocument/2006/relationships/slide" Target="/ppt/slides/slide6.xml" Id="Raeda5dd825304204" /><Relationship Type="http://schemas.openxmlformats.org/officeDocument/2006/relationships/slide" Target="/ppt/slides/slide7.xml" Id="Rbe573cdcdd5043c1" /><Relationship Type="http://schemas.openxmlformats.org/officeDocument/2006/relationships/slide" Target="/ppt/slides/slide8.xml" Id="R767afc2a8c2b4646" /><Relationship Type="http://schemas.openxmlformats.org/officeDocument/2006/relationships/slide" Target="/ppt/slides/slide9.xml" Id="Rc2541be8ad554ab5" /><Relationship Type="http://schemas.openxmlformats.org/officeDocument/2006/relationships/slide" Target="/ppt/slides/slide10.xml" Id="Rfe494ff94ef247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d67cdb854142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c532a50b7b4aa3" /><Relationship Type="http://schemas.openxmlformats.org/officeDocument/2006/relationships/notesMaster" Target="/ppt/notesMasters/notesMaster1.xml" Id="Re7aa156dc9f44b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84f671a8854782" /><Relationship Type="http://schemas.openxmlformats.org/officeDocument/2006/relationships/notesMaster" Target="/ppt/notesMasters/notesMaster1.xml" Id="R871f0c8667d64f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967a4941004502" /><Relationship Type="http://schemas.openxmlformats.org/officeDocument/2006/relationships/notesMaster" Target="/ppt/notesMasters/notesMaster1.xml" Id="Ref012012001445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d9eedd9074403e" /><Relationship Type="http://schemas.openxmlformats.org/officeDocument/2006/relationships/notesMaster" Target="/ppt/notesMasters/notesMaster1.xml" Id="Rc8993e35d77d4e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fd3836556d4869" /><Relationship Type="http://schemas.openxmlformats.org/officeDocument/2006/relationships/notesMaster" Target="/ppt/notesMasters/notesMaster1.xml" Id="Ra72a4c86aa6047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b66eea13a04e1d" /><Relationship Type="http://schemas.openxmlformats.org/officeDocument/2006/relationships/notesMaster" Target="/ppt/notesMasters/notesMaster1.xml" Id="R33db35910ef24e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b46883e6ab4e9e" /><Relationship Type="http://schemas.openxmlformats.org/officeDocument/2006/relationships/notesMaster" Target="/ppt/notesMasters/notesMaster1.xml" Id="Rc5316cc5377047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08fc14c5414904" /><Relationship Type="http://schemas.openxmlformats.org/officeDocument/2006/relationships/notesMaster" Target="/ppt/notesMasters/notesMaster1.xml" Id="R913725a26f5641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6eabbadf904651" /><Relationship Type="http://schemas.openxmlformats.org/officeDocument/2006/relationships/notesMaster" Target="/ppt/notesMasters/notesMaster1.xml" Id="Ree9bf9acfd6e4e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86965999b14ae1" /><Relationship Type="http://schemas.openxmlformats.org/officeDocument/2006/relationships/notesMaster" Target="/ppt/notesMasters/notesMaster1.xml" Id="Rafb8388375684e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fd4e8d2e5e4f4f" /><Relationship Type="http://schemas.openxmlformats.org/officeDocument/2006/relationships/image" Target="/ppt/media/image.png" Id="Rc261c8cb0ef6463d" /><Relationship Type="http://schemas.openxmlformats.org/officeDocument/2006/relationships/image" Target="/ppt/media/image2.png" Id="R466ba6c91d9147f1" /><Relationship Type="http://schemas.openxmlformats.org/officeDocument/2006/relationships/image" Target="/ppt/media/image.jpeg" Id="R7cea8b32e57b4ae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416cec2f394d4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261c8cb0ef6463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66ba6c91d9147f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a8b32e57b4ae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a2b8ab1a8b4e78" /><Relationship Type="http://schemas.openxmlformats.org/officeDocument/2006/relationships/slideLayout" Target="/ppt/slideLayouts/slideLayout1.xml" Id="Ra9805097d28e4ab6" /><Relationship Type="http://schemas.openxmlformats.org/officeDocument/2006/relationships/slideLayout" Target="/ppt/slideLayouts/slideLayout2.xml" Id="Rafb3ceeaea144b0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805097d28e4ab6"/>
    <p:sldLayoutId xmlns:r="http://schemas.openxmlformats.org/officeDocument/2006/relationships" id="2147483650" r:id="Rafb3ceeaea144b0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d7ea234a294251" /><Relationship Type="http://schemas.openxmlformats.org/officeDocument/2006/relationships/notesSlide" Target="/ppt/notesSlides/notesSlide1.xml" Id="R852f420ebffa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c09366213f4075" /><Relationship Type="http://schemas.openxmlformats.org/officeDocument/2006/relationships/notesSlide" Target="/ppt/notesSlides/notesSlide2.xml" Id="R5d69e8f4be7445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961148e80a462b" /><Relationship Type="http://schemas.openxmlformats.org/officeDocument/2006/relationships/notesSlide" Target="/ppt/notesSlides/notesSlide3.xml" Id="R88d47b934a5246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7b4e8e8881482f" /><Relationship Type="http://schemas.openxmlformats.org/officeDocument/2006/relationships/notesSlide" Target="/ppt/notesSlides/notesSlide4.xml" Id="Rc5a32fc8365941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2309af71c04fee" /><Relationship Type="http://schemas.openxmlformats.org/officeDocument/2006/relationships/notesSlide" Target="/ppt/notesSlides/notesSlide5.xml" Id="Rc8a2705383004a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3733067b5141c1" /><Relationship Type="http://schemas.openxmlformats.org/officeDocument/2006/relationships/notesSlide" Target="/ppt/notesSlides/notesSlide6.xml" Id="Rec47cf2fe6354e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adc08be4c54a59" /><Relationship Type="http://schemas.openxmlformats.org/officeDocument/2006/relationships/notesSlide" Target="/ppt/notesSlides/notesSlide7.xml" Id="R34f076e5fa7444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76b5de47a419c" /><Relationship Type="http://schemas.openxmlformats.org/officeDocument/2006/relationships/notesSlide" Target="/ppt/notesSlides/notesSlide8.xml" Id="Rb57539206eaa46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5d7a42df274d72" /><Relationship Type="http://schemas.openxmlformats.org/officeDocument/2006/relationships/notesSlide" Target="/ppt/notesSlides/notesSlide9.xml" Id="R4481b6f7b86e4d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021096b30e4a5e" /><Relationship Type="http://schemas.openxmlformats.org/officeDocument/2006/relationships/notesSlide" Target="/ppt/notesSlides/notesSlide10.xml" Id="Rf18f3631bd474c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Zechariah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13:1  |  Zechariah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「那日，必給大衛家和耶路撒冷的居民開一個泉源，洗除罪惡與污穢。」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there shall be a fountain opened to the house of David and to the inhabitants of Jerusalem for sin and for uncleanness.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13:2  |  Zechariah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萬軍之耶和華說：「那日，我必從地上除滅偶像的名，不再被人記念；也必使這地不再有[假]先知與污穢的靈。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 in that day, saith the LORD of hosts, that I will cut off the names of the idols out of the land, and they shall no more be remembered: and also I will cause the prophets and the unclean spirit to pass out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13:3  |  Zechariah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若再有人說預言，生他的父母必對他說：『你不得存活，因為你託耶和華的名說假預言。』生他的父母在他說預言的時候，要將他刺透。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that when any shall yet prophesy, then his father and his mother that begat him shall say unto him, Thou shalt not live; for thou speakest lies in the name of the LORD: and his father and his mother that begat him shall thrust him through when he prophesieth.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13:4  |  Zechariah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那日，凡作先知說預言的必因他所論的異象羞愧，不再穿毛衣哄騙人。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 in that day, that the prophets shall be ashamed every one of his vision, when he hath prophesied; neither shall they wear a rough garment to deceive: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13:5  |  Zechariah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他必說：『我不是先知，我是耕地的；我從幼年作人的奴僕。』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shall say, I am no prophet, I am an husbandman; for man taught me to keep cattle from my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13:6  |  Zechariah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必有人問他說：『你兩臂中間是甚麼傷呢？』他必回答說：『這是我在親友家中所受的傷。』」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shall say unto him, What are these wounds in thine hands? Then he shall answer, Those with which I was wounded in the house of my friends.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13:7  |  Zechariah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萬軍之耶和華說： 刀劍哪，應當興起， 攻擊我的牧人和我的同伴。 擊打牧人，羊就分散； 我必反手加在微小者的身上。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O sword, against my shepherd, and against the man that is my fellow, saith the LORD of hosts: smite the shepherd, and the sheep shall be scattered: and I will turn mine hand upon the little 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13:8  |  Zechariah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耶和華說：這全地的人， 三分之二必剪除而死， 三分之一仍必存留。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that in all the land, saith the LORD, two parts therein shall be cut off and die; but the third shall be left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13:9  |  Zechariah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我要使這三分之一經火， 熬煉他們，如熬煉銀子； 試煉他們，如試煉金子。 他們必求告我的名， 我必應允他們。 我要說：這是我的子民。 他們也要說：耶和華是我[們]的神。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the third part through the fire, and will refine them as silver is refined, and will try them as gold is tried: they shall call on my name, and I will hear them: I will say, It is my people: and they shall say, The LORD is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2026-08-30T04:19:44.8030000Z</dcterms:created>
  <dcterms:modified xsi:type="dcterms:W3CDTF">2026-08-30T04:19:44.8030000Z</dcterms:modified>
</coreProperties>
</file>