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b8065854c94836" /><Relationship Type="http://schemas.openxmlformats.org/officeDocument/2006/relationships/extended-properties" Target="/docProps/app.xml" Id="R4c42402eff454837" /><Relationship Type="http://schemas.openxmlformats.org/officeDocument/2006/relationships/officeDocument" Target="/ppt/presentation.xml" Id="R5da63e6f158742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7f1a0c6a264fc2"/>
  </p:sldMasterIdLst>
  <p:notesMasterIdLst>
    <p:notesMasterId xmlns:r="http://schemas.openxmlformats.org/officeDocument/2006/relationships" r:id="R5ec08af866564535"/>
  </p:notesMasterIdLst>
  <p:sldIdLst>
    <p:sldId xmlns:r="http://schemas.openxmlformats.org/officeDocument/2006/relationships" id="256" r:id="Rda1aa49c17de402c"/>
    <p:sldId xmlns:r="http://schemas.openxmlformats.org/officeDocument/2006/relationships" id="257" r:id="R2f731415c3b34451"/>
    <p:sldId xmlns:r="http://schemas.openxmlformats.org/officeDocument/2006/relationships" id="258" r:id="R214c106722404b8c"/>
    <p:sldId xmlns:r="http://schemas.openxmlformats.org/officeDocument/2006/relationships" id="259" r:id="Rcb078827d12d49f7"/>
    <p:sldId xmlns:r="http://schemas.openxmlformats.org/officeDocument/2006/relationships" id="260" r:id="R6484e7b91eb940bd"/>
    <p:sldId xmlns:r="http://schemas.openxmlformats.org/officeDocument/2006/relationships" id="261" r:id="R646eebd67f0d478d"/>
    <p:sldId xmlns:r="http://schemas.openxmlformats.org/officeDocument/2006/relationships" id="262" r:id="R7a0c4fcb28454067"/>
    <p:sldId xmlns:r="http://schemas.openxmlformats.org/officeDocument/2006/relationships" id="263" r:id="R6db12a62b22142c2"/>
    <p:sldId xmlns:r="http://schemas.openxmlformats.org/officeDocument/2006/relationships" id="264" r:id="R2f75ec833b8c4764"/>
    <p:sldId xmlns:r="http://schemas.openxmlformats.org/officeDocument/2006/relationships" id="265" r:id="R72b8e2e9971b42c8"/>
    <p:sldId xmlns:r="http://schemas.openxmlformats.org/officeDocument/2006/relationships" id="266" r:id="Rc1d7269ba0ef4732"/>
    <p:sldId xmlns:r="http://schemas.openxmlformats.org/officeDocument/2006/relationships" id="267" r:id="R59857a5a56a34950"/>
    <p:sldId xmlns:r="http://schemas.openxmlformats.org/officeDocument/2006/relationships" id="268" r:id="Re3a076e6e4e94815"/>
    <p:sldId xmlns:r="http://schemas.openxmlformats.org/officeDocument/2006/relationships" id="269" r:id="R5f4e84ee47184873"/>
    <p:sldId xmlns:r="http://schemas.openxmlformats.org/officeDocument/2006/relationships" id="270" r:id="Rf057238de97a4b4e"/>
    <p:sldId xmlns:r="http://schemas.openxmlformats.org/officeDocument/2006/relationships" id="271" r:id="Rc6a910baf455478f"/>
    <p:sldId xmlns:r="http://schemas.openxmlformats.org/officeDocument/2006/relationships" id="272" r:id="R67aa1a2a220f4ba5"/>
    <p:sldId xmlns:r="http://schemas.openxmlformats.org/officeDocument/2006/relationships" id="273" r:id="Rcec60ca1331f4c06"/>
    <p:sldId xmlns:r="http://schemas.openxmlformats.org/officeDocument/2006/relationships" id="274" r:id="Rcbeeb7c111de4e66"/>
    <p:sldId xmlns:r="http://schemas.openxmlformats.org/officeDocument/2006/relationships" id="275" r:id="Rd2906edea50a4a6e"/>
    <p:sldId xmlns:r="http://schemas.openxmlformats.org/officeDocument/2006/relationships" id="276" r:id="R665b7d0c594e41d1"/>
    <p:sldId xmlns:r="http://schemas.openxmlformats.org/officeDocument/2006/relationships" id="277" r:id="Rf87d743eac99428d"/>
    <p:sldId xmlns:r="http://schemas.openxmlformats.org/officeDocument/2006/relationships" id="278" r:id="Ra03c8620da1c4db4"/>
    <p:sldId xmlns:r="http://schemas.openxmlformats.org/officeDocument/2006/relationships" id="279" r:id="R6eb64b0bd4a94fab"/>
    <p:sldId xmlns:r="http://schemas.openxmlformats.org/officeDocument/2006/relationships" id="280" r:id="Rc3b216e9d9f84f67"/>
    <p:sldId xmlns:r="http://schemas.openxmlformats.org/officeDocument/2006/relationships" id="281" r:id="R2d9e22c567f64721"/>
    <p:sldId xmlns:r="http://schemas.openxmlformats.org/officeDocument/2006/relationships" id="282" r:id="R4ef5e71be3324f3d"/>
    <p:sldId xmlns:r="http://schemas.openxmlformats.org/officeDocument/2006/relationships" id="283" r:id="Rec19a80269d84585"/>
    <p:sldId xmlns:r="http://schemas.openxmlformats.org/officeDocument/2006/relationships" id="284" r:id="Rd21372eb05cd4ed0"/>
    <p:sldId xmlns:r="http://schemas.openxmlformats.org/officeDocument/2006/relationships" id="285" r:id="R80dc0a6e20e445e0"/>
    <p:sldId xmlns:r="http://schemas.openxmlformats.org/officeDocument/2006/relationships" id="286" r:id="R6a39e30929e042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70285c27ad42c5" /><Relationship Type="http://schemas.openxmlformats.org/officeDocument/2006/relationships/slideMaster" Target="/ppt/slideMasters/slideMaster1.xml" Id="R9e7f1a0c6a264fc2" /><Relationship Type="http://schemas.openxmlformats.org/officeDocument/2006/relationships/notesMaster" Target="/ppt/notesMasters/notesMaster1.xml" Id="R5ec08af866564535" /><Relationship Type="http://schemas.openxmlformats.org/officeDocument/2006/relationships/presProps" Target="/ppt/presProps.xml" Id="R6b3b075b7576467f" /><Relationship Type="http://schemas.openxmlformats.org/officeDocument/2006/relationships/tableStyles" Target="/ppt/tableStyles.xml" Id="R685dd596bc0e43de" /><Relationship Type="http://schemas.openxmlformats.org/officeDocument/2006/relationships/slide" Target="/ppt/slides/slide1.xml" Id="Rda1aa49c17de402c" /><Relationship Type="http://schemas.openxmlformats.org/officeDocument/2006/relationships/slide" Target="/ppt/slides/slide2.xml" Id="R2f731415c3b34451" /><Relationship Type="http://schemas.openxmlformats.org/officeDocument/2006/relationships/slide" Target="/ppt/slides/slide3.xml" Id="R214c106722404b8c" /><Relationship Type="http://schemas.openxmlformats.org/officeDocument/2006/relationships/slide" Target="/ppt/slides/slide4.xml" Id="Rcb078827d12d49f7" /><Relationship Type="http://schemas.openxmlformats.org/officeDocument/2006/relationships/slide" Target="/ppt/slides/slide5.xml" Id="R6484e7b91eb940bd" /><Relationship Type="http://schemas.openxmlformats.org/officeDocument/2006/relationships/slide" Target="/ppt/slides/slide6.xml" Id="R646eebd67f0d478d" /><Relationship Type="http://schemas.openxmlformats.org/officeDocument/2006/relationships/slide" Target="/ppt/slides/slide7.xml" Id="R7a0c4fcb28454067" /><Relationship Type="http://schemas.openxmlformats.org/officeDocument/2006/relationships/slide" Target="/ppt/slides/slide8.xml" Id="R6db12a62b22142c2" /><Relationship Type="http://schemas.openxmlformats.org/officeDocument/2006/relationships/slide" Target="/ppt/slides/slide9.xml" Id="R2f75ec833b8c4764" /><Relationship Type="http://schemas.openxmlformats.org/officeDocument/2006/relationships/slide" Target="/ppt/slides/slide10.xml" Id="R72b8e2e9971b42c8" /><Relationship Type="http://schemas.openxmlformats.org/officeDocument/2006/relationships/slide" Target="/ppt/slides/slide11.xml" Id="Rc1d7269ba0ef4732" /><Relationship Type="http://schemas.openxmlformats.org/officeDocument/2006/relationships/slide" Target="/ppt/slides/slide12.xml" Id="R59857a5a56a34950" /><Relationship Type="http://schemas.openxmlformats.org/officeDocument/2006/relationships/slide" Target="/ppt/slides/slide13.xml" Id="Re3a076e6e4e94815" /><Relationship Type="http://schemas.openxmlformats.org/officeDocument/2006/relationships/slide" Target="/ppt/slides/slide14.xml" Id="R5f4e84ee47184873" /><Relationship Type="http://schemas.openxmlformats.org/officeDocument/2006/relationships/slide" Target="/ppt/slides/slide15.xml" Id="Rf057238de97a4b4e" /><Relationship Type="http://schemas.openxmlformats.org/officeDocument/2006/relationships/slide" Target="/ppt/slides/slide16.xml" Id="Rc6a910baf455478f" /><Relationship Type="http://schemas.openxmlformats.org/officeDocument/2006/relationships/slide" Target="/ppt/slides/slide17.xml" Id="R67aa1a2a220f4ba5" /><Relationship Type="http://schemas.openxmlformats.org/officeDocument/2006/relationships/slide" Target="/ppt/slides/slide18.xml" Id="Rcec60ca1331f4c06" /><Relationship Type="http://schemas.openxmlformats.org/officeDocument/2006/relationships/slide" Target="/ppt/slides/slide19.xml" Id="Rcbeeb7c111de4e66" /><Relationship Type="http://schemas.openxmlformats.org/officeDocument/2006/relationships/slide" Target="/ppt/slides/slide20.xml" Id="Rd2906edea50a4a6e" /><Relationship Type="http://schemas.openxmlformats.org/officeDocument/2006/relationships/slide" Target="/ppt/slides/slide21.xml" Id="R665b7d0c594e41d1" /><Relationship Type="http://schemas.openxmlformats.org/officeDocument/2006/relationships/slide" Target="/ppt/slides/slide22.xml" Id="Rf87d743eac99428d" /><Relationship Type="http://schemas.openxmlformats.org/officeDocument/2006/relationships/slide" Target="/ppt/slides/slide23.xml" Id="Ra03c8620da1c4db4" /><Relationship Type="http://schemas.openxmlformats.org/officeDocument/2006/relationships/slide" Target="/ppt/slides/slide24.xml" Id="R6eb64b0bd4a94fab" /><Relationship Type="http://schemas.openxmlformats.org/officeDocument/2006/relationships/slide" Target="/ppt/slides/slide25.xml" Id="Rc3b216e9d9f84f67" /><Relationship Type="http://schemas.openxmlformats.org/officeDocument/2006/relationships/slide" Target="/ppt/slides/slide26.xml" Id="R2d9e22c567f64721" /><Relationship Type="http://schemas.openxmlformats.org/officeDocument/2006/relationships/slide" Target="/ppt/slides/slide27.xml" Id="R4ef5e71be3324f3d" /><Relationship Type="http://schemas.openxmlformats.org/officeDocument/2006/relationships/slide" Target="/ppt/slides/slide28.xml" Id="Rec19a80269d84585" /><Relationship Type="http://schemas.openxmlformats.org/officeDocument/2006/relationships/slide" Target="/ppt/slides/slide29.xml" Id="Rd21372eb05cd4ed0" /><Relationship Type="http://schemas.openxmlformats.org/officeDocument/2006/relationships/slide" Target="/ppt/slides/slide30.xml" Id="R80dc0a6e20e445e0" /><Relationship Type="http://schemas.openxmlformats.org/officeDocument/2006/relationships/slide" Target="/ppt/slides/slide31.xml" Id="R6a39e30929e042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1f1c84774344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2f35e4c3044b17" /><Relationship Type="http://schemas.openxmlformats.org/officeDocument/2006/relationships/notesMaster" Target="/ppt/notesMasters/notesMaster1.xml" Id="R04525a79bf074e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a43c53873e42be" /><Relationship Type="http://schemas.openxmlformats.org/officeDocument/2006/relationships/notesMaster" Target="/ppt/notesMasters/notesMaster1.xml" Id="R69c2af5ae95149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efe12f1f1b4efb" /><Relationship Type="http://schemas.openxmlformats.org/officeDocument/2006/relationships/notesMaster" Target="/ppt/notesMasters/notesMaster1.xml" Id="R88803f59006943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ede48010f14f13" /><Relationship Type="http://schemas.openxmlformats.org/officeDocument/2006/relationships/notesMaster" Target="/ppt/notesMasters/notesMaster1.xml" Id="R6266c5b3370848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7896e438994dd8" /><Relationship Type="http://schemas.openxmlformats.org/officeDocument/2006/relationships/notesMaster" Target="/ppt/notesMasters/notesMaster1.xml" Id="R0a3419d96ab140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004f08ed754ecb" /><Relationship Type="http://schemas.openxmlformats.org/officeDocument/2006/relationships/notesMaster" Target="/ppt/notesMasters/notesMaster1.xml" Id="R370847dc11da47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906d96268514558" /><Relationship Type="http://schemas.openxmlformats.org/officeDocument/2006/relationships/notesMaster" Target="/ppt/notesMasters/notesMaster1.xml" Id="R7835ae56c5a442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c64384dd5a4c52" /><Relationship Type="http://schemas.openxmlformats.org/officeDocument/2006/relationships/notesMaster" Target="/ppt/notesMasters/notesMaster1.xml" Id="Rec2d3f3681314d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80566f6de554ceb" /><Relationship Type="http://schemas.openxmlformats.org/officeDocument/2006/relationships/notesMaster" Target="/ppt/notesMasters/notesMaster1.xml" Id="R443fd256a5ca47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539dcfe33cf4455" /><Relationship Type="http://schemas.openxmlformats.org/officeDocument/2006/relationships/notesMaster" Target="/ppt/notesMasters/notesMaster1.xml" Id="R66e99ea985764b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64233fa4824a02" /><Relationship Type="http://schemas.openxmlformats.org/officeDocument/2006/relationships/notesMaster" Target="/ppt/notesMasters/notesMaster1.xml" Id="R43d08a7799694d7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2153bcd5404fa9" /><Relationship Type="http://schemas.openxmlformats.org/officeDocument/2006/relationships/notesMaster" Target="/ppt/notesMasters/notesMaster1.xml" Id="Rde7e9608ed9f4a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89aaa0b6a39491e" /><Relationship Type="http://schemas.openxmlformats.org/officeDocument/2006/relationships/notesMaster" Target="/ppt/notesMasters/notesMaster1.xml" Id="R120362da832646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6324893d811484b" /><Relationship Type="http://schemas.openxmlformats.org/officeDocument/2006/relationships/notesMaster" Target="/ppt/notesMasters/notesMaster1.xml" Id="R914a52c35d7f4c2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7278db6a0ea405e" /><Relationship Type="http://schemas.openxmlformats.org/officeDocument/2006/relationships/notesMaster" Target="/ppt/notesMasters/notesMaster1.xml" Id="R83c13788e4cb4d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e1fa43afdfe48e1" /><Relationship Type="http://schemas.openxmlformats.org/officeDocument/2006/relationships/notesMaster" Target="/ppt/notesMasters/notesMaster1.xml" Id="Ra1ba71031ee24ce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6ddcee1ed164b08" /><Relationship Type="http://schemas.openxmlformats.org/officeDocument/2006/relationships/notesMaster" Target="/ppt/notesMasters/notesMaster1.xml" Id="Rc49d1627e6f0436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b40d23546cc45ff" /><Relationship Type="http://schemas.openxmlformats.org/officeDocument/2006/relationships/notesMaster" Target="/ppt/notesMasters/notesMaster1.xml" Id="R485c896bf1dd44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72622d87b964379" /><Relationship Type="http://schemas.openxmlformats.org/officeDocument/2006/relationships/notesMaster" Target="/ppt/notesMasters/notesMaster1.xml" Id="Rda819d0bf3c84a0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f878b00e61f4b61" /><Relationship Type="http://schemas.openxmlformats.org/officeDocument/2006/relationships/notesMaster" Target="/ppt/notesMasters/notesMaster1.xml" Id="R80568085cd3b482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dc2516b87b7485d" /><Relationship Type="http://schemas.openxmlformats.org/officeDocument/2006/relationships/notesMaster" Target="/ppt/notesMasters/notesMaster1.xml" Id="R2a0fb1f12c72457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02524bdac494a9a" /><Relationship Type="http://schemas.openxmlformats.org/officeDocument/2006/relationships/notesMaster" Target="/ppt/notesMasters/notesMaster1.xml" Id="R0b404c50f31445f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9d15aed3d9243c6" /><Relationship Type="http://schemas.openxmlformats.org/officeDocument/2006/relationships/notesMaster" Target="/ppt/notesMasters/notesMaster1.xml" Id="R1b50c1d6445a49f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faf4c9d93c94b7c" /><Relationship Type="http://schemas.openxmlformats.org/officeDocument/2006/relationships/notesMaster" Target="/ppt/notesMasters/notesMaster1.xml" Id="R623b46f6836a4bd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0e8804f668b4000" /><Relationship Type="http://schemas.openxmlformats.org/officeDocument/2006/relationships/notesMaster" Target="/ppt/notesMasters/notesMaster1.xml" Id="Rdf9750912582454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8faa72c60504dca" /><Relationship Type="http://schemas.openxmlformats.org/officeDocument/2006/relationships/notesMaster" Target="/ppt/notesMasters/notesMaster1.xml" Id="Rf22a071da5a3419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dc596172350452b" /><Relationship Type="http://schemas.openxmlformats.org/officeDocument/2006/relationships/notesMaster" Target="/ppt/notesMasters/notesMaster1.xml" Id="R4e92ed38358b4af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117742e800d4d42" /><Relationship Type="http://schemas.openxmlformats.org/officeDocument/2006/relationships/notesMaster" Target="/ppt/notesMasters/notesMaster1.xml" Id="R1faa905df748411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72906fff0cd45bf" /><Relationship Type="http://schemas.openxmlformats.org/officeDocument/2006/relationships/notesMaster" Target="/ppt/notesMasters/notesMaster1.xml" Id="R74ca41ba94654bb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85dcbbe20644ced" /><Relationship Type="http://schemas.openxmlformats.org/officeDocument/2006/relationships/notesMaster" Target="/ppt/notesMasters/notesMaster1.xml" Id="R85f7ed8470924ed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1c62c8b097d46c9" /><Relationship Type="http://schemas.openxmlformats.org/officeDocument/2006/relationships/notesMaster" Target="/ppt/notesMasters/notesMaster1.xml" Id="R4727fa7579b146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03286d41594de0" /><Relationship Type="http://schemas.openxmlformats.org/officeDocument/2006/relationships/image" Target="/ppt/media/image.png" Id="Raac6e0f6aa8c4141" /><Relationship Type="http://schemas.openxmlformats.org/officeDocument/2006/relationships/image" Target="/ppt/media/image2.png" Id="Rf771dc68ef224e0c" /><Relationship Type="http://schemas.openxmlformats.org/officeDocument/2006/relationships/image" Target="/ppt/media/image.jpeg" Id="Rd6fa5062738a4a7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5a0992db4948d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ac6e0f6aa8c414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771dc68ef224e0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a5062738a4a7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5d8fcb86fd42dd" /><Relationship Type="http://schemas.openxmlformats.org/officeDocument/2006/relationships/slideLayout" Target="/ppt/slideLayouts/slideLayout1.xml" Id="R14d5727ff2054df5" /><Relationship Type="http://schemas.openxmlformats.org/officeDocument/2006/relationships/slideLayout" Target="/ppt/slideLayouts/slideLayout2.xml" Id="R1ad7e3080cf24e2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d5727ff2054df5"/>
    <p:sldLayoutId xmlns:r="http://schemas.openxmlformats.org/officeDocument/2006/relationships" id="2147483650" r:id="R1ad7e3080cf24e2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02d04fbc9f4e25" /><Relationship Type="http://schemas.openxmlformats.org/officeDocument/2006/relationships/notesSlide" Target="/ppt/notesSlides/notesSlide1.xml" Id="R52ca7b227ff1415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e2d3698a5f4507" /><Relationship Type="http://schemas.openxmlformats.org/officeDocument/2006/relationships/notesSlide" Target="/ppt/notesSlides/notesSlide2.xml" Id="Rd7b207cd91e54a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b87bf13b8f4af9" /><Relationship Type="http://schemas.openxmlformats.org/officeDocument/2006/relationships/notesSlide" Target="/ppt/notesSlides/notesSlide3.xml" Id="R218f02d8387442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6e7ade7014814" /><Relationship Type="http://schemas.openxmlformats.org/officeDocument/2006/relationships/notesSlide" Target="/ppt/notesSlides/notesSlide4.xml" Id="Rda3e8b1956cb47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60fbe5e6a44f6d" /><Relationship Type="http://schemas.openxmlformats.org/officeDocument/2006/relationships/notesSlide" Target="/ppt/notesSlides/notesSlide5.xml" Id="R53873bdfc6b048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9e80c503eb4221" /><Relationship Type="http://schemas.openxmlformats.org/officeDocument/2006/relationships/notesSlide" Target="/ppt/notesSlides/notesSlide6.xml" Id="R4c95c80b2e4944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5cfe7a44e843e6" /><Relationship Type="http://schemas.openxmlformats.org/officeDocument/2006/relationships/notesSlide" Target="/ppt/notesSlides/notesSlide7.xml" Id="R0e23474c6f314c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2c640aafe2497a" /><Relationship Type="http://schemas.openxmlformats.org/officeDocument/2006/relationships/notesSlide" Target="/ppt/notesSlides/notesSlide8.xml" Id="R4fafbfb4045b43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5a1f01d0674074" /><Relationship Type="http://schemas.openxmlformats.org/officeDocument/2006/relationships/notesSlide" Target="/ppt/notesSlides/notesSlide9.xml" Id="R0a929453386b46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f7435a5e284f5f" /><Relationship Type="http://schemas.openxmlformats.org/officeDocument/2006/relationships/notesSlide" Target="/ppt/notesSlides/notesSlide10.xml" Id="Rfb33be18e44a48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bfe23843f748c1" /><Relationship Type="http://schemas.openxmlformats.org/officeDocument/2006/relationships/notesSlide" Target="/ppt/notesSlides/notesSlide11.xml" Id="R8d8f3a8669f1435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7655656c2a4ada" /><Relationship Type="http://schemas.openxmlformats.org/officeDocument/2006/relationships/notesSlide" Target="/ppt/notesSlides/notesSlide12.xml" Id="Re95e1b7c008948b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48138219ae4c69" /><Relationship Type="http://schemas.openxmlformats.org/officeDocument/2006/relationships/notesSlide" Target="/ppt/notesSlides/notesSlide13.xml" Id="R7493c09bfd9040c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acc7dcccc54db6" /><Relationship Type="http://schemas.openxmlformats.org/officeDocument/2006/relationships/notesSlide" Target="/ppt/notesSlides/notesSlide14.xml" Id="R5d30a76f28f84d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352f5bb61b4006" /><Relationship Type="http://schemas.openxmlformats.org/officeDocument/2006/relationships/notesSlide" Target="/ppt/notesSlides/notesSlide15.xml" Id="R09fb363127d5454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73e8d632584b46" /><Relationship Type="http://schemas.openxmlformats.org/officeDocument/2006/relationships/notesSlide" Target="/ppt/notesSlides/notesSlide16.xml" Id="Rb5f45be2ed824e0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1634affca84860" /><Relationship Type="http://schemas.openxmlformats.org/officeDocument/2006/relationships/notesSlide" Target="/ppt/notesSlides/notesSlide17.xml" Id="R11785359cc6f454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3e63ddb50a48a6" /><Relationship Type="http://schemas.openxmlformats.org/officeDocument/2006/relationships/notesSlide" Target="/ppt/notesSlides/notesSlide18.xml" Id="Rda743a786ac94ee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08a631bbb34bad" /><Relationship Type="http://schemas.openxmlformats.org/officeDocument/2006/relationships/notesSlide" Target="/ppt/notesSlides/notesSlide19.xml" Id="Rbc28d4c626e24a3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c4c0047701492c" /><Relationship Type="http://schemas.openxmlformats.org/officeDocument/2006/relationships/notesSlide" Target="/ppt/notesSlides/notesSlide20.xml" Id="Rba7c807a5d1f478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2209afdc6a4291" /><Relationship Type="http://schemas.openxmlformats.org/officeDocument/2006/relationships/notesSlide" Target="/ppt/notesSlides/notesSlide21.xml" Id="R865587984d354d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dd59a4c17e4dbe" /><Relationship Type="http://schemas.openxmlformats.org/officeDocument/2006/relationships/notesSlide" Target="/ppt/notesSlides/notesSlide22.xml" Id="R5e9d693dc42243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c5d3f012e54b0c" /><Relationship Type="http://schemas.openxmlformats.org/officeDocument/2006/relationships/notesSlide" Target="/ppt/notesSlides/notesSlide23.xml" Id="Rbd19b631051d42a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a3bbd9e2f44bbb" /><Relationship Type="http://schemas.openxmlformats.org/officeDocument/2006/relationships/notesSlide" Target="/ppt/notesSlides/notesSlide24.xml" Id="R18f395bcf02d483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ba58aa92d74279" /><Relationship Type="http://schemas.openxmlformats.org/officeDocument/2006/relationships/notesSlide" Target="/ppt/notesSlides/notesSlide25.xml" Id="R1847abfc4ac243f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a05ba0473c4415" /><Relationship Type="http://schemas.openxmlformats.org/officeDocument/2006/relationships/notesSlide" Target="/ppt/notesSlides/notesSlide26.xml" Id="R5f0fe53a91694c0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3a8d0198ec4e99" /><Relationship Type="http://schemas.openxmlformats.org/officeDocument/2006/relationships/notesSlide" Target="/ppt/notesSlides/notesSlide27.xml" Id="Rf07196962a994ff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e3a3ad01d24181" /><Relationship Type="http://schemas.openxmlformats.org/officeDocument/2006/relationships/notesSlide" Target="/ppt/notesSlides/notesSlide28.xml" Id="Re22936868b4f43c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e55ebe6c0844da" /><Relationship Type="http://schemas.openxmlformats.org/officeDocument/2006/relationships/notesSlide" Target="/ppt/notesSlides/notesSlide29.xml" Id="R18dc70d89439449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d8123484294dbd" /><Relationship Type="http://schemas.openxmlformats.org/officeDocument/2006/relationships/notesSlide" Target="/ppt/notesSlides/notesSlide30.xml" Id="R4181793cacfd4a3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fe6d75e2d34ac8" /><Relationship Type="http://schemas.openxmlformats.org/officeDocument/2006/relationships/notesSlide" Target="/ppt/notesSlides/notesSlide31.xml" Id="R33facd3a7d654f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  |  Proverbs 20:1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酒能使人褻慢，濃酒使人喧嚷； 凡因酒錯誤的，就無智慧。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Wine is a mocker, strong drink is raging: and whosoever is deceived thereby is not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  |  Proverbs 20:2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王的威嚇如同獅子吼叫； 惹動他怒的，是自害己命。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a king is as the roaring of a lion: whoso provoketh him to anger sinneth against his own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20:3  |  Proverbs 20:3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遠離紛爭是人的尊榮； 愚妄人都愛爭鬧。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an honour for a man to cease from strife: but every fool will be meddling.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20:4  |  Proverbs 20:4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懶惰人因冬寒不肯耕種， 到收割的時候，他必討飯而無所得。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sluggard will not plow by reason of the cold; therefore shall he beg in harvest, and have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20:5  |  Proverbs 20:5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人心懷藏謀略，好像深水， 惟明哲人才能汲引出來。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Counsel in the heart of man is like deep water; but a man of understanding will draw it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20:6  |  Proverbs 20:6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人多述說自己的仁慈， 但忠信人誰能遇着呢？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Most men will proclaim every one his own goodness: but a faithful man who can find?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20:7  |  Proverbs 20:7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行為純正的義人， 他的子孫是有福的！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just man walketh in his integrity: his children are blessed after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20:8  |  Proverbs 20:8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王坐在審判的位上， 以眼目驅散諸惡。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king that sitteth in the throne of judgment scattereth away all evil with his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20:9  |  Proverbs 20:9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誰能說，我潔淨了我的心， 我脫淨了我的罪？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say, I have made my heart clean, I am pure from my sin?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20:10  |  Proverbs 20:10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兩樣的法碼，兩樣的升斗， 都為耶和華所憎惡。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Divers weights, and divers measures, both of them are alike abomination 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20:11  |  Proverbs 20:11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孩童的動作是清潔，是正直， 都顯明他的本性。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a child is known by his doings, whether his work be pure, and whether it be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20:12  |  Proverbs 20:12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能聽的耳，能看的眼， 都是耶和華所造的。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hearing ear, and the seeing eye, the LORD hath made even both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20:13  |  Proverbs 20:13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不要貪睡，免致貧窮； 眼要睜開，你就吃飽。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Love not sleep, lest thou come to poverty; open thine eyes, and thou shalt be satisfied with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20:14  |  Proverbs 20:14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買物的說：不好，不好； 及至[買]去，他便自誇。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naught, it is naught, saith the buyer: but when he is gone his way, then he boasteth.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20:15  |  Proverbs 20:15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有金子和許多珍珠， 惟有知識的嘴乃為貴重的珍寶。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gold, and a multitude of rubies: but the lips of knowledge are a precious jewel.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20:16  |  Proverbs 20:16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誰為生人作保，就拿誰的衣服； 誰為外人[作保]，誰就要承當。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his garment that is surety for a stranger: and take a pledge of him for a strange woman.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20:17  |  Proverbs 20:17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以虛謊而得的食物，人覺甘甜； 但後來，他的口必充滿塵沙。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Bread of deceit is sweet to a man; but afterwards his mouth shall be filled with gravel.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20:18  |  Proverbs 20:18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計謀都憑籌算立定； 打仗要憑智謀。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purpose is established by counsel: and with good advice make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20:19  |  Proverbs 20:19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往來傳舌的，洩漏密事； 大張嘴的，不可與他結交。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goeth about as a talebearer revealeth secrets: therefore meddle not with him that flattereth with his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20:20  |  Proverbs 20:20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咒罵父母的，他的燈必滅， 變為漆黑的黑暗。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curseth his father or his mother, his lamp shall be put out in obscure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20:21  |  Proverbs 20:21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起初速得的產業， 終久卻不為福。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inheritance may be gotten hastily at the beginning; but the end thereof shall not be blessed.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20:22  |  Proverbs 20:22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你不要說，我要以惡報惡； 要等候耶和華，他必拯救你。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not thou, I will recompense evil; but wait on the LORD, and he shall save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20:23  |  Proverbs 20:23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兩樣的法碼為耶和華所憎惡； 詭詐的天平也為不善。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Divers weights are an abomination unto the LORD; and a false balance is not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20:24  |  Proverbs 20:24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人的腳步為耶和華所定； 人豈能明白自己的路呢？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Man’s goings are of the LORD; how can a man then understand his own way?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20:25  |  Proverbs 20:25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人冒失說，[這是]聖物， 許願之後才查問，就是自陷網羅。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 snare to the man who devoureth that which is holy, and after vows to make enquiry.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20:26  |  Proverbs 20:26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智慧的王簸散惡人， 用碌碡滾軋他們。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king scattereth the wicked, and bringeth the wheel 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20:27  |  Proverbs 20:27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人的靈是耶和華的燈， 鑒察人的心腹。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spirit of man is the candle of the LORD, searching all the inward parts of the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20:28  |  Proverbs 20:28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王因仁慈和誠實得以保全他的國位， 也因仁慈立穩。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Mercy and truth preserve the king: and his throne is upholden by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20:29  |  Proverbs 20:29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強壯乃少年人的榮耀； 白髮為老年人的尊榮。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glory of young men is their strength: and the beauty of old men is the gray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20:30  |  Proverbs 20:30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鞭傷除淨人的罪惡； 責打[能入]人的心腹。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blueness of a wound cleanseth away evil: so do stripes the inward parts of the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2026-08-30T07:18:13.6480000Z</dcterms:created>
  <dcterms:modified xsi:type="dcterms:W3CDTF">2026-08-30T07:18:13.6480000Z</dcterms:modified>
</coreProperties>
</file>