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291eff0fa1b4e24" /><Relationship Type="http://schemas.openxmlformats.org/officeDocument/2006/relationships/extended-properties" Target="/docProps/app.xml" Id="R5ad88069210948ca" /><Relationship Type="http://schemas.openxmlformats.org/officeDocument/2006/relationships/officeDocument" Target="/ppt/presentation.xml" Id="R58c51210a4d342f2" /></Relationships>
</file>

<file path=ppt/presentation.xml><?xml version="1.0" encoding="utf-8"?>
<p:presentation xmlns:p="http://schemas.openxmlformats.org/presentationml/2006/main">
  <p:sldMasterIdLst>
    <p:sldMasterId xmlns:r="http://schemas.openxmlformats.org/officeDocument/2006/relationships" id="2147483648" r:id="R6a8edaeaedb24d9d"/>
  </p:sldMasterIdLst>
  <p:notesMasterIdLst>
    <p:notesMasterId xmlns:r="http://schemas.openxmlformats.org/officeDocument/2006/relationships" r:id="R34bc4af72b294ea0"/>
  </p:notesMasterIdLst>
  <p:sldIdLst>
    <p:sldId xmlns:r="http://schemas.openxmlformats.org/officeDocument/2006/relationships" id="256" r:id="R3b67ea07ed5c42bb"/>
    <p:sldId xmlns:r="http://schemas.openxmlformats.org/officeDocument/2006/relationships" id="257" r:id="Ra687cf63fa97448c"/>
    <p:sldId xmlns:r="http://schemas.openxmlformats.org/officeDocument/2006/relationships" id="258" r:id="R82f8527625e44b37"/>
    <p:sldId xmlns:r="http://schemas.openxmlformats.org/officeDocument/2006/relationships" id="259" r:id="Re2d007235d9c477e"/>
    <p:sldId xmlns:r="http://schemas.openxmlformats.org/officeDocument/2006/relationships" id="260" r:id="Rdbcb2a471cc348d9"/>
    <p:sldId xmlns:r="http://schemas.openxmlformats.org/officeDocument/2006/relationships" id="261" r:id="R6066c6b5704f4681"/>
    <p:sldId xmlns:r="http://schemas.openxmlformats.org/officeDocument/2006/relationships" id="262" r:id="Reb3a475ac3194a9f"/>
    <p:sldId xmlns:r="http://schemas.openxmlformats.org/officeDocument/2006/relationships" id="263" r:id="R2dc2277933ad46bb"/>
    <p:sldId xmlns:r="http://schemas.openxmlformats.org/officeDocument/2006/relationships" id="264" r:id="Rc7959872d7274ec8"/>
    <p:sldId xmlns:r="http://schemas.openxmlformats.org/officeDocument/2006/relationships" id="265" r:id="Ra85c18031b3d475b"/>
    <p:sldId xmlns:r="http://schemas.openxmlformats.org/officeDocument/2006/relationships" id="266" r:id="R1d082afb2d3e4bcc"/>
    <p:sldId xmlns:r="http://schemas.openxmlformats.org/officeDocument/2006/relationships" id="267" r:id="R5e7b55bfca4949a0"/>
    <p:sldId xmlns:r="http://schemas.openxmlformats.org/officeDocument/2006/relationships" id="268" r:id="Rae2b7a9a8b214f7f"/>
    <p:sldId xmlns:r="http://schemas.openxmlformats.org/officeDocument/2006/relationships" id="269" r:id="R3b46b5184346438f"/>
    <p:sldId xmlns:r="http://schemas.openxmlformats.org/officeDocument/2006/relationships" id="270" r:id="Rb8b5f142dafe49e2"/>
    <p:sldId xmlns:r="http://schemas.openxmlformats.org/officeDocument/2006/relationships" id="271" r:id="R9451937d0f40411b"/>
    <p:sldId xmlns:r="http://schemas.openxmlformats.org/officeDocument/2006/relationships" id="272" r:id="Rbb031206b39648ce"/>
    <p:sldId xmlns:r="http://schemas.openxmlformats.org/officeDocument/2006/relationships" id="273" r:id="R96341973fb214903"/>
    <p:sldId xmlns:r="http://schemas.openxmlformats.org/officeDocument/2006/relationships" id="274" r:id="R95f675ac0144466f"/>
    <p:sldId xmlns:r="http://schemas.openxmlformats.org/officeDocument/2006/relationships" id="275" r:id="R3c7b505d3b8142d5"/>
    <p:sldId xmlns:r="http://schemas.openxmlformats.org/officeDocument/2006/relationships" id="276" r:id="R90c3cce3063e40f5"/>
    <p:sldId xmlns:r="http://schemas.openxmlformats.org/officeDocument/2006/relationships" id="277" r:id="R8c3b58e9ed4e4159"/>
    <p:sldId xmlns:r="http://schemas.openxmlformats.org/officeDocument/2006/relationships" id="278" r:id="R49df63ac06dc4eb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5c79f8c75f04447" /><Relationship Type="http://schemas.openxmlformats.org/officeDocument/2006/relationships/slideMaster" Target="/ppt/slideMasters/slideMaster1.xml" Id="R6a8edaeaedb24d9d" /><Relationship Type="http://schemas.openxmlformats.org/officeDocument/2006/relationships/notesMaster" Target="/ppt/notesMasters/notesMaster1.xml" Id="R34bc4af72b294ea0" /><Relationship Type="http://schemas.openxmlformats.org/officeDocument/2006/relationships/presProps" Target="/ppt/presProps.xml" Id="R1e33476e78dc4adb" /><Relationship Type="http://schemas.openxmlformats.org/officeDocument/2006/relationships/tableStyles" Target="/ppt/tableStyles.xml" Id="R95cfc021101b4e2c" /><Relationship Type="http://schemas.openxmlformats.org/officeDocument/2006/relationships/slide" Target="/ppt/slides/slide1.xml" Id="R3b67ea07ed5c42bb" /><Relationship Type="http://schemas.openxmlformats.org/officeDocument/2006/relationships/slide" Target="/ppt/slides/slide2.xml" Id="Ra687cf63fa97448c" /><Relationship Type="http://schemas.openxmlformats.org/officeDocument/2006/relationships/slide" Target="/ppt/slides/slide3.xml" Id="R82f8527625e44b37" /><Relationship Type="http://schemas.openxmlformats.org/officeDocument/2006/relationships/slide" Target="/ppt/slides/slide4.xml" Id="Re2d007235d9c477e" /><Relationship Type="http://schemas.openxmlformats.org/officeDocument/2006/relationships/slide" Target="/ppt/slides/slide5.xml" Id="Rdbcb2a471cc348d9" /><Relationship Type="http://schemas.openxmlformats.org/officeDocument/2006/relationships/slide" Target="/ppt/slides/slide6.xml" Id="R6066c6b5704f4681" /><Relationship Type="http://schemas.openxmlformats.org/officeDocument/2006/relationships/slide" Target="/ppt/slides/slide7.xml" Id="Reb3a475ac3194a9f" /><Relationship Type="http://schemas.openxmlformats.org/officeDocument/2006/relationships/slide" Target="/ppt/slides/slide8.xml" Id="R2dc2277933ad46bb" /><Relationship Type="http://schemas.openxmlformats.org/officeDocument/2006/relationships/slide" Target="/ppt/slides/slide9.xml" Id="Rc7959872d7274ec8" /><Relationship Type="http://schemas.openxmlformats.org/officeDocument/2006/relationships/slide" Target="/ppt/slides/slide10.xml" Id="Ra85c18031b3d475b" /><Relationship Type="http://schemas.openxmlformats.org/officeDocument/2006/relationships/slide" Target="/ppt/slides/slide11.xml" Id="R1d082afb2d3e4bcc" /><Relationship Type="http://schemas.openxmlformats.org/officeDocument/2006/relationships/slide" Target="/ppt/slides/slide12.xml" Id="R5e7b55bfca4949a0" /><Relationship Type="http://schemas.openxmlformats.org/officeDocument/2006/relationships/slide" Target="/ppt/slides/slide13.xml" Id="Rae2b7a9a8b214f7f" /><Relationship Type="http://schemas.openxmlformats.org/officeDocument/2006/relationships/slide" Target="/ppt/slides/slide14.xml" Id="R3b46b5184346438f" /><Relationship Type="http://schemas.openxmlformats.org/officeDocument/2006/relationships/slide" Target="/ppt/slides/slide15.xml" Id="Rb8b5f142dafe49e2" /><Relationship Type="http://schemas.openxmlformats.org/officeDocument/2006/relationships/slide" Target="/ppt/slides/slide16.xml" Id="R9451937d0f40411b" /><Relationship Type="http://schemas.openxmlformats.org/officeDocument/2006/relationships/slide" Target="/ppt/slides/slide17.xml" Id="Rbb031206b39648ce" /><Relationship Type="http://schemas.openxmlformats.org/officeDocument/2006/relationships/slide" Target="/ppt/slides/slide18.xml" Id="R96341973fb214903" /><Relationship Type="http://schemas.openxmlformats.org/officeDocument/2006/relationships/slide" Target="/ppt/slides/slide19.xml" Id="R95f675ac0144466f" /><Relationship Type="http://schemas.openxmlformats.org/officeDocument/2006/relationships/slide" Target="/ppt/slides/slide20.xml" Id="R3c7b505d3b8142d5" /><Relationship Type="http://schemas.openxmlformats.org/officeDocument/2006/relationships/slide" Target="/ppt/slides/slide21.xml" Id="R90c3cce3063e40f5" /><Relationship Type="http://schemas.openxmlformats.org/officeDocument/2006/relationships/slide" Target="/ppt/slides/slide22.xml" Id="R8c3b58e9ed4e4159" /><Relationship Type="http://schemas.openxmlformats.org/officeDocument/2006/relationships/slide" Target="/ppt/slides/slide23.xml" Id="R49df63ac06dc4eb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ac116709c5842a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a1aec63fb04483" /><Relationship Type="http://schemas.openxmlformats.org/officeDocument/2006/relationships/notesMaster" Target="/ppt/notesMasters/notesMaster1.xml" Id="Rf387863c60f5455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38543a1a7424834" /><Relationship Type="http://schemas.openxmlformats.org/officeDocument/2006/relationships/notesMaster" Target="/ppt/notesMasters/notesMaster1.xml" Id="R5aa25a777f33429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00eb59bde4e4638" /><Relationship Type="http://schemas.openxmlformats.org/officeDocument/2006/relationships/notesMaster" Target="/ppt/notesMasters/notesMaster1.xml" Id="R83d5cbdfa422452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b0c28757adb45d8" /><Relationship Type="http://schemas.openxmlformats.org/officeDocument/2006/relationships/notesMaster" Target="/ppt/notesMasters/notesMaster1.xml" Id="R47941531612443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418f2690ab4348" /><Relationship Type="http://schemas.openxmlformats.org/officeDocument/2006/relationships/notesMaster" Target="/ppt/notesMasters/notesMaster1.xml" Id="R52091790e9f24feb"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09d8e2142c4ea1" /><Relationship Type="http://schemas.openxmlformats.org/officeDocument/2006/relationships/notesMaster" Target="/ppt/notesMasters/notesMaster1.xml" Id="R0fc3174f0883496c"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d100a0a4a54d11" /><Relationship Type="http://schemas.openxmlformats.org/officeDocument/2006/relationships/notesMaster" Target="/ppt/notesMasters/notesMaster1.xml" Id="Rf67cb1be532c49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899f28acb5246ba" /><Relationship Type="http://schemas.openxmlformats.org/officeDocument/2006/relationships/notesMaster" Target="/ppt/notesMasters/notesMaster1.xml" Id="Redf33b1693fa4e0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610718ddec145e5" /><Relationship Type="http://schemas.openxmlformats.org/officeDocument/2006/relationships/notesMaster" Target="/ppt/notesMasters/notesMaster1.xml" Id="R8f54b8f8b2d94b4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34780068184ab7" /><Relationship Type="http://schemas.openxmlformats.org/officeDocument/2006/relationships/notesMaster" Target="/ppt/notesMasters/notesMaster1.xml" Id="R164f6344e1b04a9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738e2bf27a4de6" /><Relationship Type="http://schemas.openxmlformats.org/officeDocument/2006/relationships/notesMaster" Target="/ppt/notesMasters/notesMaster1.xml" Id="R120bad913ad4424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b0b7e51169b4e86" /><Relationship Type="http://schemas.openxmlformats.org/officeDocument/2006/relationships/notesMaster" Target="/ppt/notesMasters/notesMaster1.xml" Id="R045ceb5de3b74d8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42e794a3324474" /><Relationship Type="http://schemas.openxmlformats.org/officeDocument/2006/relationships/notesMaster" Target="/ppt/notesMasters/notesMaster1.xml" Id="R2c8772bd49964f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9ac05e7d6b84838" /><Relationship Type="http://schemas.openxmlformats.org/officeDocument/2006/relationships/notesMaster" Target="/ppt/notesMasters/notesMaster1.xml" Id="R416d75075fc74ef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1c33a192e684b50" /><Relationship Type="http://schemas.openxmlformats.org/officeDocument/2006/relationships/notesMaster" Target="/ppt/notesMasters/notesMaster1.xml" Id="Ra2adca939bb3420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d424376e32a4759" /><Relationship Type="http://schemas.openxmlformats.org/officeDocument/2006/relationships/notesMaster" Target="/ppt/notesMasters/notesMaster1.xml" Id="Rb0397237a8dc476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8d5623e6ff049c1" /><Relationship Type="http://schemas.openxmlformats.org/officeDocument/2006/relationships/notesMaster" Target="/ppt/notesMasters/notesMaster1.xml" Id="R880bc8e77f74472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e95429b90994f62" /><Relationship Type="http://schemas.openxmlformats.org/officeDocument/2006/relationships/notesMaster" Target="/ppt/notesMasters/notesMaster1.xml" Id="R42210047ed44474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6ca160781c54fbf" /><Relationship Type="http://schemas.openxmlformats.org/officeDocument/2006/relationships/notesMaster" Target="/ppt/notesMasters/notesMaster1.xml" Id="R5f58e267090141d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a57759be4874ad0" /><Relationship Type="http://schemas.openxmlformats.org/officeDocument/2006/relationships/notesMaster" Target="/ppt/notesMasters/notesMaster1.xml" Id="Rc65a3bb5cfa0481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f03094bb8e3490c" /><Relationship Type="http://schemas.openxmlformats.org/officeDocument/2006/relationships/notesMaster" Target="/ppt/notesMasters/notesMaster1.xml" Id="R9e2b20032ad941b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728d73ec302437e" /><Relationship Type="http://schemas.openxmlformats.org/officeDocument/2006/relationships/notesMaster" Target="/ppt/notesMasters/notesMaster1.xml" Id="Rc6758653e1334f9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3033933138848a1" /><Relationship Type="http://schemas.openxmlformats.org/officeDocument/2006/relationships/notesMaster" Target="/ppt/notesMasters/notesMaster1.xml" Id="R5534dac75b724d7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3066b67260c43b4" /><Relationship Type="http://schemas.openxmlformats.org/officeDocument/2006/relationships/image" Target="/ppt/media/image.png" Id="R18e7f4eae5d94e71" /><Relationship Type="http://schemas.openxmlformats.org/officeDocument/2006/relationships/image" Target="/ppt/media/image2.png" Id="R1ad33725215a4a1f" /><Relationship Type="http://schemas.openxmlformats.org/officeDocument/2006/relationships/image" Target="/ppt/media/image.jpeg" Id="Re03549f58faf470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33326c384234fe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8e7f4eae5d94e7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ad33725215a4a1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03549f58faf470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2949ec63db04153" /><Relationship Type="http://schemas.openxmlformats.org/officeDocument/2006/relationships/slideLayout" Target="/ppt/slideLayouts/slideLayout1.xml" Id="Re45555d068744c5d" /><Relationship Type="http://schemas.openxmlformats.org/officeDocument/2006/relationships/slideLayout" Target="/ppt/slideLayouts/slideLayout2.xml" Id="Rac67fd368823411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5555d068744c5d"/>
    <p:sldLayoutId xmlns:r="http://schemas.openxmlformats.org/officeDocument/2006/relationships" id="2147483650" r:id="Rac67fd368823411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4791da027e34a62" /><Relationship Type="http://schemas.openxmlformats.org/officeDocument/2006/relationships/notesSlide" Target="/ppt/notesSlides/notesSlide1.xml" Id="R6667b539eb3e4d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1801d11512b4a4a" /><Relationship Type="http://schemas.openxmlformats.org/officeDocument/2006/relationships/notesSlide" Target="/ppt/notesSlides/notesSlide2.xml" Id="R083657b3260a437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c5326edb5e94b3e" /><Relationship Type="http://schemas.openxmlformats.org/officeDocument/2006/relationships/notesSlide" Target="/ppt/notesSlides/notesSlide3.xml" Id="R8923a22398b444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fe278314f004241" /><Relationship Type="http://schemas.openxmlformats.org/officeDocument/2006/relationships/notesSlide" Target="/ppt/notesSlides/notesSlide4.xml" Id="R6e6df2485caa49e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e0a82ba46a74e82" /><Relationship Type="http://schemas.openxmlformats.org/officeDocument/2006/relationships/notesSlide" Target="/ppt/notesSlides/notesSlide5.xml" Id="Rb34b77e7ddc24d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bae68b26fee4f02" /><Relationship Type="http://schemas.openxmlformats.org/officeDocument/2006/relationships/notesSlide" Target="/ppt/notesSlides/notesSlide6.xml" Id="R8158bb04268147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fa76573dcc64722" /><Relationship Type="http://schemas.openxmlformats.org/officeDocument/2006/relationships/notesSlide" Target="/ppt/notesSlides/notesSlide7.xml" Id="Rd89e0eb5198842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f30218555584254" /><Relationship Type="http://schemas.openxmlformats.org/officeDocument/2006/relationships/notesSlide" Target="/ppt/notesSlides/notesSlide8.xml" Id="R43683d2ceaeb44c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98f814533ea41a1" /><Relationship Type="http://schemas.openxmlformats.org/officeDocument/2006/relationships/notesSlide" Target="/ppt/notesSlides/notesSlide9.xml" Id="R2ab745eea47646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4734d2bdc3d4633" /><Relationship Type="http://schemas.openxmlformats.org/officeDocument/2006/relationships/notesSlide" Target="/ppt/notesSlides/notesSlide10.xml" Id="R4c0c676d742a4cc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a1fecc272bf4ba0" /><Relationship Type="http://schemas.openxmlformats.org/officeDocument/2006/relationships/notesSlide" Target="/ppt/notesSlides/notesSlide11.xml" Id="Ra5245e11211940a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5dc531682f8405c" /><Relationship Type="http://schemas.openxmlformats.org/officeDocument/2006/relationships/notesSlide" Target="/ppt/notesSlides/notesSlide12.xml" Id="R82da9725ac8c49f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3184f18a89546e3" /><Relationship Type="http://schemas.openxmlformats.org/officeDocument/2006/relationships/notesSlide" Target="/ppt/notesSlides/notesSlide13.xml" Id="R9e3d30ae9b7f4ad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516ff04cbe746ef" /><Relationship Type="http://schemas.openxmlformats.org/officeDocument/2006/relationships/notesSlide" Target="/ppt/notesSlides/notesSlide14.xml" Id="Rae81ad3956d0454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2e498a9a93c4e07" /><Relationship Type="http://schemas.openxmlformats.org/officeDocument/2006/relationships/notesSlide" Target="/ppt/notesSlides/notesSlide15.xml" Id="Rdd220b4a9cee4a2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978690527c44c18" /><Relationship Type="http://schemas.openxmlformats.org/officeDocument/2006/relationships/notesSlide" Target="/ppt/notesSlides/notesSlide16.xml" Id="Rfbcb83f6b8eb47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6fe1c44a8424620" /><Relationship Type="http://schemas.openxmlformats.org/officeDocument/2006/relationships/notesSlide" Target="/ppt/notesSlides/notesSlide17.xml" Id="R96240f0922ff40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906bbfb07c149b5" /><Relationship Type="http://schemas.openxmlformats.org/officeDocument/2006/relationships/notesSlide" Target="/ppt/notesSlides/notesSlide18.xml" Id="R07852be63e66469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b7ed95426f945e0" /><Relationship Type="http://schemas.openxmlformats.org/officeDocument/2006/relationships/notesSlide" Target="/ppt/notesSlides/notesSlide19.xml" Id="R42d00dc0ed9a439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08ffd156f0e4cd0" /><Relationship Type="http://schemas.openxmlformats.org/officeDocument/2006/relationships/notesSlide" Target="/ppt/notesSlides/notesSlide20.xml" Id="Rf01b675e365d442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5040b7b9238472a" /><Relationship Type="http://schemas.openxmlformats.org/officeDocument/2006/relationships/notesSlide" Target="/ppt/notesSlides/notesSlide21.xml" Id="R2cca03975f0f413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3bae2ea2efc4238" /><Relationship Type="http://schemas.openxmlformats.org/officeDocument/2006/relationships/notesSlide" Target="/ppt/notesSlides/notesSlide22.xml" Id="R5d1f427e73b54ee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9692fbfb0164cb5" /><Relationship Type="http://schemas.openxmlformats.org/officeDocument/2006/relationships/notesSlide" Target="/ppt/notesSlides/notesSlide23.xml" Id="Rf9fceb34f2ff475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民數記第19章</a:t>
            </a:r>
          </a:p>
          <a:p xmlns:a="http://schemas.openxmlformats.org/drawingml/2006/main">
            <a:pPr algn="ctr">
              <a:buNone/>
            </a:pPr>
            <a:r>
              <a:rPr sz="2000">
                <a:solidFill>
                  <a:srgbClr val="FFFFFF"/>
                </a:solidFill>
                <a:latin typeface="Georgia"/>
                <a:ea typeface="Georgia"/>
                <a:cs typeface="Georgia"/>
              </a:rPr>
              <a:t>Numbers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  |  Numbers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19:2  |  Numbers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「耶和華命定律法中的一條律例乃是這樣說：你要吩咐以色列人，把一隻沒有殘疾、未曾負軛、純紅的母牛牽到你這裏來，</a:t>
            </a:r>
          </a:p>
          <a:p xmlns:a="http://schemas.openxmlformats.org/drawingml/2006/main">
            <a:pPr algn="ctr">
              <a:buNone/>
            </a:pPr>
            <a:r>
              <a:rPr sz="2100">
                <a:solidFill>
                  <a:srgbClr val="FFFFFF"/>
                </a:solidFill>
                <a:latin typeface="Georgia"/>
                <a:ea typeface="Georgia"/>
                <a:cs typeface="Georgia"/>
              </a:rPr>
              <a:t>This is the ordinance of the law which the LORD hath commanded, saying, Speak unto the children of Israel, that they bring thee a red heifer without spot, wherein is no blemish, and upon which never came yoke: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19:3  |  Numbers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交給祭司以利亞撒；他必牽到營外，人就把牛宰在他面前。</a:t>
            </a:r>
          </a:p>
          <a:p xmlns:a="http://schemas.openxmlformats.org/drawingml/2006/main">
            <a:pPr algn="ctr">
              <a:buNone/>
            </a:pPr>
            <a:r>
              <a:rPr sz="2400">
                <a:solidFill>
                  <a:srgbClr val="FFFFFF"/>
                </a:solidFill>
                <a:latin typeface="Georgia"/>
                <a:ea typeface="Georgia"/>
                <a:cs typeface="Georgia"/>
              </a:rPr>
              <a:t>And ye shall give her unto Eleazar the priest, that he may bring her forth without the camp, and one shall slay her before his face: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19:4  |  Numbers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祭司以利亞撒要用指頭蘸這牛的血，向會幕前面彈七次。</a:t>
            </a:r>
          </a:p>
          <a:p xmlns:a="http://schemas.openxmlformats.org/drawingml/2006/main">
            <a:pPr algn="ctr">
              <a:buNone/>
            </a:pPr>
            <a:r>
              <a:rPr sz="2100">
                <a:solidFill>
                  <a:srgbClr val="FFFFFF"/>
                </a:solidFill>
                <a:latin typeface="Georgia"/>
                <a:ea typeface="Georgia"/>
                <a:cs typeface="Georgia"/>
              </a:rPr>
              <a:t>And Eleazar the priest shall take of her blood with his finger, and sprinkle of her blood directly before the tabernacle of the congregation seven times: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19:5  |  Numbers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人要在他眼前把這母牛焚燒；牛的皮、肉、血、糞都要焚燒。</a:t>
            </a:r>
          </a:p>
          <a:p xmlns:a="http://schemas.openxmlformats.org/drawingml/2006/main">
            <a:pPr algn="ctr">
              <a:buNone/>
            </a:pPr>
            <a:r>
              <a:rPr sz="2400">
                <a:solidFill>
                  <a:srgbClr val="FFFFFF"/>
                </a:solidFill>
                <a:latin typeface="Georgia"/>
                <a:ea typeface="Georgia"/>
                <a:cs typeface="Georgia"/>
              </a:rPr>
              <a:t>And one shall burn the heifer in his sight; her skin, and her flesh, and her blood, with her dung, shall he burn: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19:6  |  Numbers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祭司要把香柏木、牛膝草、朱紅色[線]都丟在燒牛的火中。</a:t>
            </a:r>
          </a:p>
          <a:p xmlns:a="http://schemas.openxmlformats.org/drawingml/2006/main">
            <a:pPr algn="ctr">
              <a:buNone/>
            </a:pPr>
            <a:r>
              <a:rPr sz="2400">
                <a:solidFill>
                  <a:srgbClr val="FFFFFF"/>
                </a:solidFill>
                <a:latin typeface="Georgia"/>
                <a:ea typeface="Georgia"/>
                <a:cs typeface="Georgia"/>
              </a:rPr>
              <a:t>And the priest shall take cedar wood, and hyssop, and scarlet, and cast it into the midst of the burning of the heifer.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19:7  |  Numbers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祭司必不潔淨到晚上，要洗衣服，用水洗身，然後可以進營。</a:t>
            </a:r>
          </a:p>
          <a:p xmlns:a="http://schemas.openxmlformats.org/drawingml/2006/main">
            <a:pPr algn="ctr">
              <a:buNone/>
            </a:pPr>
            <a:r>
              <a:rPr sz="2100">
                <a:solidFill>
                  <a:srgbClr val="FFFFFF"/>
                </a:solidFill>
                <a:latin typeface="Georgia"/>
                <a:ea typeface="Georgia"/>
                <a:cs typeface="Georgia"/>
              </a:rPr>
              <a:t>Then the priest shall wash his clothes, and he shall bathe his flesh in water, and afterward he shall come into the camp, and the priest shall be unclean until the even.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19:8  |  Numbers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燒牛的人必不潔淨到晚上，也要洗衣服，用水洗身。</a:t>
            </a:r>
          </a:p>
          <a:p xmlns:a="http://schemas.openxmlformats.org/drawingml/2006/main">
            <a:pPr algn="ctr">
              <a:buNone/>
            </a:pPr>
            <a:r>
              <a:rPr sz="2400">
                <a:solidFill>
                  <a:srgbClr val="FFFFFF"/>
                </a:solidFill>
                <a:latin typeface="Georgia"/>
                <a:ea typeface="Georgia"/>
                <a:cs typeface="Georgia"/>
              </a:rPr>
              <a:t>And he that burneth her shall wash his clothes in water, and bathe his flesh in water, and shall be unclean until the even.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19:9  |  Numbers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必有一個潔淨的人收起母牛的灰，存在營外潔淨的地方，為以色列會眾調做除污穢的水。這本是除罪的。</a:t>
            </a:r>
          </a:p>
          <a:p xmlns:a="http://schemas.openxmlformats.org/drawingml/2006/main">
            <a:pPr algn="ctr">
              <a:buNone/>
            </a:pPr>
            <a:r>
              <a:rPr sz="1800">
                <a:solidFill>
                  <a:srgbClr val="FFFFFF"/>
                </a:solidFill>
                <a:latin typeface="Georgia"/>
                <a:ea typeface="Georgia"/>
                <a:cs typeface="Georgia"/>
              </a:rPr>
              <a:t>And a man that is clean shall gather up the ashes of the heifer, and lay them up without the camp in a clean place, and it shall be kept for the congregation of the children of Israel for a water of separation: it is a purification for sin.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19:10  |  Numbers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收起母牛灰的人必不潔淨到晚上，要洗衣服。這要給以色列人和寄居在他們中間的外人作為永遠的定例。」</a:t>
            </a:r>
          </a:p>
          <a:p xmlns:a="http://schemas.openxmlformats.org/drawingml/2006/main">
            <a:pPr algn="ctr">
              <a:buNone/>
            </a:pPr>
            <a:r>
              <a:rPr sz="2100">
                <a:solidFill>
                  <a:srgbClr val="FFFFFF"/>
                </a:solidFill>
                <a:latin typeface="Georgia"/>
                <a:ea typeface="Georgia"/>
                <a:cs typeface="Georgia"/>
              </a:rPr>
              <a:t>And he that gathereth the ashes of the heifer shall wash his clothes, and be unclean until the even: and it shall be unto the children of Israel, and unto the stranger that sojourneth among them, for a statute for ever.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19:11  |  Numbers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「摸了人死屍的，就必七天不潔淨。</a:t>
            </a:r>
          </a:p>
          <a:p xmlns:a="http://schemas.openxmlformats.org/drawingml/2006/main">
            <a:pPr algn="ctr">
              <a:buNone/>
            </a:pPr>
            <a:r>
              <a:rPr sz="2800">
                <a:solidFill>
                  <a:srgbClr val="FFFFFF"/>
                </a:solidFill>
                <a:latin typeface="Georgia"/>
                <a:ea typeface="Georgia"/>
                <a:cs typeface="Georgia"/>
              </a:rPr>
              <a:t>He that toucheth the dead body of any man shall be unclean seven days.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19:12  |  Numbers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那人到第三天要用這除污穢的水潔淨自己，第七天就潔淨了。他若在第三天不潔淨自己，第七天就不潔淨了。</a:t>
            </a:r>
          </a:p>
          <a:p xmlns:a="http://schemas.openxmlformats.org/drawingml/2006/main">
            <a:pPr algn="ctr">
              <a:buNone/>
            </a:pPr>
            <a:r>
              <a:rPr sz="2100">
                <a:solidFill>
                  <a:srgbClr val="FFFFFF"/>
                </a:solidFill>
                <a:latin typeface="Georgia"/>
                <a:ea typeface="Georgia"/>
                <a:cs typeface="Georgia"/>
              </a:rPr>
              <a:t>He shall purify himself with it on the third day, and on the seventh day he shall be clean: but if he purify not himself the third day, then the seventh day he shall not be clean.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19:13  |  Numbers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凡摸了人死屍、不潔淨自己的，就玷污了耶和華的帳幕，這人必從以色列中剪除；因為那除污穢的水沒有灑在他身上，他就為不潔淨，污穢還在他身上。</a:t>
            </a:r>
          </a:p>
          <a:p xmlns:a="http://schemas.openxmlformats.org/drawingml/2006/main">
            <a:pPr algn="ctr">
              <a:buNone/>
            </a:pPr>
            <a:r>
              <a:rPr sz="1800">
                <a:solidFill>
                  <a:srgbClr val="FFFFFF"/>
                </a:solidFill>
                <a:latin typeface="Georgia"/>
                <a:ea typeface="Georgia"/>
                <a:cs typeface="Georgia"/>
              </a:rPr>
              <a:t>Whosoever toucheth the dead body of any man that is dead, and purifieth not himself, defileth the tabernacle of the LORD; and that soul shall be cut off from Israel: because the water of separation was not sprinkled upon him, he shall be unclean; his uncleanness is yet upon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19:14  |  Numbers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「人死在帳棚裏的條例乃是這樣：凡進那帳棚的，和一切在帳棚裏的，都必七天不潔淨。</a:t>
            </a:r>
          </a:p>
          <a:p xmlns:a="http://schemas.openxmlformats.org/drawingml/2006/main">
            <a:pPr algn="ctr">
              <a:buNone/>
            </a:pPr>
            <a:r>
              <a:rPr sz="2400">
                <a:solidFill>
                  <a:srgbClr val="FFFFFF"/>
                </a:solidFill>
                <a:latin typeface="Georgia"/>
                <a:ea typeface="Georgia"/>
                <a:cs typeface="Georgia"/>
              </a:rPr>
              <a:t>This is the law, when a man dieth in a tent: all that come into the tent, and all that is in the tent, shall be unclean seven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19:15  |  Numbers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凡敞口的器皿，就是沒有紮上蓋的，也是不潔淨。</a:t>
            </a:r>
          </a:p>
          <a:p xmlns:a="http://schemas.openxmlformats.org/drawingml/2006/main">
            <a:pPr algn="ctr">
              <a:buNone/>
            </a:pPr>
            <a:r>
              <a:rPr sz="2800">
                <a:solidFill>
                  <a:srgbClr val="FFFFFF"/>
                </a:solidFill>
                <a:latin typeface="Georgia"/>
                <a:ea typeface="Georgia"/>
                <a:cs typeface="Georgia"/>
              </a:rPr>
              <a:t>And every open vessel, which hath no covering bound upon it, is unclean.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19:16  |  Numbers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無論何人在田野裏摸了被刀殺的，或是屍首，或是人的骨頭，或是墳墓，就要七天不潔淨。</a:t>
            </a:r>
          </a:p>
          <a:p xmlns:a="http://schemas.openxmlformats.org/drawingml/2006/main">
            <a:pPr algn="ctr">
              <a:buNone/>
            </a:pPr>
            <a:r>
              <a:rPr sz="2100">
                <a:solidFill>
                  <a:srgbClr val="FFFFFF"/>
                </a:solidFill>
                <a:latin typeface="Georgia"/>
                <a:ea typeface="Georgia"/>
                <a:cs typeface="Georgia"/>
              </a:rPr>
              <a:t>And whosoever toucheth one that is slain with a sword in the open fields, or a dead body, or a bone of a man, or a grave, shall be unclean seven days.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19:17  |  Numbers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要為這不潔淨的人拿些燒成的除罪灰放在器皿裏，倒上活水。</a:t>
            </a:r>
          </a:p>
          <a:p xmlns:a="http://schemas.openxmlformats.org/drawingml/2006/main">
            <a:pPr algn="ctr">
              <a:buNone/>
            </a:pPr>
            <a:r>
              <a:rPr sz="2100">
                <a:solidFill>
                  <a:srgbClr val="FFFFFF"/>
                </a:solidFill>
                <a:latin typeface="Georgia"/>
                <a:ea typeface="Georgia"/>
                <a:cs typeface="Georgia"/>
              </a:rPr>
              <a:t>And for an unclean person they shall take of the ashes of the burnt heifer of purification for sin, and running water shall be put thereto in a vessel: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19:18  |  Numbers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必當有一個潔淨的人拿牛膝草蘸在這水中，把水灑在帳棚上，和一切器皿並帳棚內的眾人身上，又灑在摸了骨頭，或摸了被殺的，或摸了自死的，或摸了墳墓的那人身上。</a:t>
            </a:r>
          </a:p>
          <a:p xmlns:a="http://schemas.openxmlformats.org/drawingml/2006/main">
            <a:pPr algn="ctr">
              <a:buNone/>
            </a:pPr>
            <a:r>
              <a:rPr sz="1800">
                <a:solidFill>
                  <a:srgbClr val="FFFFFF"/>
                </a:solidFill>
                <a:latin typeface="Georgia"/>
                <a:ea typeface="Georgia"/>
                <a:cs typeface="Georgia"/>
              </a:rPr>
              <a:t>And a clean person shall take hyssop, and dip it in the water, and sprinkle it upon the tent, and upon all the vessels, and upon the persons that were there, and upon him that touched a bone, or one slain, or one dead, or a grave: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19:19  |  Numbers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第三天和第七天，潔淨的人要灑水在不潔淨的人身上，第七天就使他成為潔淨。那人要洗衣服，用水洗澡，到晚上就潔淨了。</a:t>
            </a:r>
          </a:p>
          <a:p xmlns:a="http://schemas.openxmlformats.org/drawingml/2006/main">
            <a:pPr algn="ctr">
              <a:buNone/>
            </a:pPr>
            <a:r>
              <a:rPr sz="2100">
                <a:solidFill>
                  <a:srgbClr val="FFFFFF"/>
                </a:solidFill>
                <a:latin typeface="Georgia"/>
                <a:ea typeface="Georgia"/>
                <a:cs typeface="Georgia"/>
              </a:rPr>
              <a:t>And the clean person shall sprinkle upon the unclean on the third day, and on the seventh day: and on the seventh day he shall purify himself, and wash his clothes, and bathe himself in water, and shall be clean at even.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19:20  |  Numbers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「但那污穢而不潔淨自己的，要將他從會中剪除，因為他玷污了耶和華的聖所。除污穢的水沒有灑在他身上，他是不潔淨的。</a:t>
            </a:r>
          </a:p>
          <a:p xmlns:a="http://schemas.openxmlformats.org/drawingml/2006/main">
            <a:pPr algn="ctr">
              <a:buNone/>
            </a:pPr>
            <a:r>
              <a:rPr sz="1800">
                <a:solidFill>
                  <a:srgbClr val="FFFFFF"/>
                </a:solidFill>
                <a:latin typeface="Georgia"/>
                <a:ea typeface="Georgia"/>
                <a:cs typeface="Georgia"/>
              </a:rPr>
              <a:t>But the man that shall be unclean, and shall not purify himself, that soul shall be cut off from among the congregation, because he hath defiled the sanctuary of the LORD: the water of separation hath not been sprinkled upon him; he is unclean.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19:21  |  Numbers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這要給你們作為永遠的定例。並且那灑除污穢水的人要洗衣服。凡摸除污穢水的，必不潔淨到晚上。</a:t>
            </a:r>
          </a:p>
          <a:p xmlns:a="http://schemas.openxmlformats.org/drawingml/2006/main">
            <a:pPr algn="ctr">
              <a:buNone/>
            </a:pPr>
            <a:r>
              <a:rPr sz="2100">
                <a:solidFill>
                  <a:srgbClr val="FFFFFF"/>
                </a:solidFill>
                <a:latin typeface="Georgia"/>
                <a:ea typeface="Georgia"/>
                <a:cs typeface="Georgia"/>
              </a:rPr>
              <a:t>And it shall be a perpetual statute unto them, that he that sprinkleth the water of separation shall wash his clothes; and he that toucheth the water of separation shall be unclean until even.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19:22  |  Numbers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不潔淨人所摸的一切物就不潔淨；摸了這物的人必不潔淨到晚上。」</a:t>
            </a:r>
          </a:p>
          <a:p xmlns:a="http://schemas.openxmlformats.org/drawingml/2006/main">
            <a:pPr algn="ctr">
              <a:buNone/>
            </a:pPr>
            <a:r>
              <a:rPr sz="2400">
                <a:solidFill>
                  <a:srgbClr val="FFFFFF"/>
                </a:solidFill>
                <a:latin typeface="Georgia"/>
                <a:ea typeface="Georgia"/>
                <a:cs typeface="Georgia"/>
              </a:rPr>
              <a:t>And whatsoever the unclean person toucheth shall be unclean; and the soul that toucheth it shall be unclean until even.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2026-08-30T03:54:12.5250000Z</dcterms:created>
  <dcterms:modified xsi:type="dcterms:W3CDTF">2026-08-30T03:54:12.5250000Z</dcterms:modified>
</coreProperties>
</file>