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d6810e5cf1e4991" /><Relationship Type="http://schemas.openxmlformats.org/officeDocument/2006/relationships/extended-properties" Target="/docProps/app.xml" Id="Ra334ea55718145f5" /><Relationship Type="http://schemas.openxmlformats.org/officeDocument/2006/relationships/officeDocument" Target="/ppt/presentation.xml" Id="R855e29c4ad494845" /></Relationships>
</file>

<file path=ppt/presentation.xml><?xml version="1.0" encoding="utf-8"?>
<p:presentation xmlns:p="http://schemas.openxmlformats.org/presentationml/2006/main">
  <p:sldMasterIdLst>
    <p:sldMasterId xmlns:r="http://schemas.openxmlformats.org/officeDocument/2006/relationships" id="2147483648" r:id="R6f8bd15c569c4a99"/>
  </p:sldMasterIdLst>
  <p:notesMasterIdLst>
    <p:notesMasterId xmlns:r="http://schemas.openxmlformats.org/officeDocument/2006/relationships" r:id="Rbd53abf2694b438d"/>
  </p:notesMasterIdLst>
  <p:sldIdLst>
    <p:sldId xmlns:r="http://schemas.openxmlformats.org/officeDocument/2006/relationships" id="256" r:id="Re7ab6b9ff7f14756"/>
    <p:sldId xmlns:r="http://schemas.openxmlformats.org/officeDocument/2006/relationships" id="257" r:id="Rf66bd92833934a63"/>
    <p:sldId xmlns:r="http://schemas.openxmlformats.org/officeDocument/2006/relationships" id="258" r:id="R479c71aa869c4107"/>
    <p:sldId xmlns:r="http://schemas.openxmlformats.org/officeDocument/2006/relationships" id="259" r:id="Rce039ce3af7649ca"/>
    <p:sldId xmlns:r="http://schemas.openxmlformats.org/officeDocument/2006/relationships" id="260" r:id="R40a5b245904e4ee6"/>
    <p:sldId xmlns:r="http://schemas.openxmlformats.org/officeDocument/2006/relationships" id="261" r:id="R10213f1f8c394664"/>
    <p:sldId xmlns:r="http://schemas.openxmlformats.org/officeDocument/2006/relationships" id="262" r:id="R6cf32eb5ee834d1e"/>
    <p:sldId xmlns:r="http://schemas.openxmlformats.org/officeDocument/2006/relationships" id="263" r:id="R9a94c903e5cd4074"/>
    <p:sldId xmlns:r="http://schemas.openxmlformats.org/officeDocument/2006/relationships" id="264" r:id="R0ea207ebf8e5421d"/>
    <p:sldId xmlns:r="http://schemas.openxmlformats.org/officeDocument/2006/relationships" id="265" r:id="R5a5e41a92e674b97"/>
    <p:sldId xmlns:r="http://schemas.openxmlformats.org/officeDocument/2006/relationships" id="266" r:id="Ra2deb0c9ece14802"/>
    <p:sldId xmlns:r="http://schemas.openxmlformats.org/officeDocument/2006/relationships" id="267" r:id="Rf79bd01b62c74fc7"/>
    <p:sldId xmlns:r="http://schemas.openxmlformats.org/officeDocument/2006/relationships" id="268" r:id="Rfa89b8336b88436f"/>
    <p:sldId xmlns:r="http://schemas.openxmlformats.org/officeDocument/2006/relationships" id="269" r:id="R95acc63a4f47402d"/>
    <p:sldId xmlns:r="http://schemas.openxmlformats.org/officeDocument/2006/relationships" id="270" r:id="R514554ed9ee94b15"/>
    <p:sldId xmlns:r="http://schemas.openxmlformats.org/officeDocument/2006/relationships" id="271" r:id="R44ebff38c70b4d62"/>
    <p:sldId xmlns:r="http://schemas.openxmlformats.org/officeDocument/2006/relationships" id="272" r:id="R0fb9e3bf3ab447ab"/>
    <p:sldId xmlns:r="http://schemas.openxmlformats.org/officeDocument/2006/relationships" id="273" r:id="R4d1ebf65cdf443ae"/>
    <p:sldId xmlns:r="http://schemas.openxmlformats.org/officeDocument/2006/relationships" id="274" r:id="Rafd0e3b5dd9c43fe"/>
    <p:sldId xmlns:r="http://schemas.openxmlformats.org/officeDocument/2006/relationships" id="275" r:id="R7f2c20b52386478c"/>
    <p:sldId xmlns:r="http://schemas.openxmlformats.org/officeDocument/2006/relationships" id="276" r:id="R086e1be029174402"/>
    <p:sldId xmlns:r="http://schemas.openxmlformats.org/officeDocument/2006/relationships" id="277" r:id="R6d30a7232c5e465c"/>
    <p:sldId xmlns:r="http://schemas.openxmlformats.org/officeDocument/2006/relationships" id="278" r:id="Raff35f48f3de48b8"/>
    <p:sldId xmlns:r="http://schemas.openxmlformats.org/officeDocument/2006/relationships" id="279" r:id="R55fc1dfe0824470b"/>
    <p:sldId xmlns:r="http://schemas.openxmlformats.org/officeDocument/2006/relationships" id="280" r:id="R2359243fef5548b0"/>
    <p:sldId xmlns:r="http://schemas.openxmlformats.org/officeDocument/2006/relationships" id="281" r:id="Re461c64f07c24065"/>
    <p:sldId xmlns:r="http://schemas.openxmlformats.org/officeDocument/2006/relationships" id="282" r:id="Rc66e3df5a6744cc9"/>
    <p:sldId xmlns:r="http://schemas.openxmlformats.org/officeDocument/2006/relationships" id="283" r:id="R0a8c5f8129124f68"/>
    <p:sldId xmlns:r="http://schemas.openxmlformats.org/officeDocument/2006/relationships" id="284" r:id="R0acf2724eab0414b"/>
    <p:sldId xmlns:r="http://schemas.openxmlformats.org/officeDocument/2006/relationships" id="285" r:id="Rd0e9da0a18c74c55"/>
    <p:sldId xmlns:r="http://schemas.openxmlformats.org/officeDocument/2006/relationships" id="286" r:id="R5c3bcbd504e541f7"/>
    <p:sldId xmlns:r="http://schemas.openxmlformats.org/officeDocument/2006/relationships" id="287" r:id="Rad6d9e16fb5d4260"/>
    <p:sldId xmlns:r="http://schemas.openxmlformats.org/officeDocument/2006/relationships" id="288" r:id="R31654244d65842a4"/>
    <p:sldId xmlns:r="http://schemas.openxmlformats.org/officeDocument/2006/relationships" id="289" r:id="R84e9c07b844d4985"/>
    <p:sldId xmlns:r="http://schemas.openxmlformats.org/officeDocument/2006/relationships" id="290" r:id="Rde5f6188620c4ebe"/>
    <p:sldId xmlns:r="http://schemas.openxmlformats.org/officeDocument/2006/relationships" id="291" r:id="R9af72d33a1584d09"/>
    <p:sldId xmlns:r="http://schemas.openxmlformats.org/officeDocument/2006/relationships" id="292" r:id="R781b9d088dba4cc7"/>
    <p:sldId xmlns:r="http://schemas.openxmlformats.org/officeDocument/2006/relationships" id="293" r:id="R6251dda7faf24449"/>
    <p:sldId xmlns:r="http://schemas.openxmlformats.org/officeDocument/2006/relationships" id="294" r:id="R57555b51a2114c36"/>
    <p:sldId xmlns:r="http://schemas.openxmlformats.org/officeDocument/2006/relationships" id="295" r:id="R0a08d799f2c04695"/>
    <p:sldId xmlns:r="http://schemas.openxmlformats.org/officeDocument/2006/relationships" id="296" r:id="R2af8236fb93d491a"/>
    <p:sldId xmlns:r="http://schemas.openxmlformats.org/officeDocument/2006/relationships" id="297" r:id="R194a262eefb04173"/>
    <p:sldId xmlns:r="http://schemas.openxmlformats.org/officeDocument/2006/relationships" id="298" r:id="R9c9a3f928bde47e8"/>
    <p:sldId xmlns:r="http://schemas.openxmlformats.org/officeDocument/2006/relationships" id="299" r:id="R22cb05244622422b"/>
    <p:sldId xmlns:r="http://schemas.openxmlformats.org/officeDocument/2006/relationships" id="300" r:id="R13b33d086ed64b84"/>
    <p:sldId xmlns:r="http://schemas.openxmlformats.org/officeDocument/2006/relationships" id="301" r:id="R80ea70b82b434659"/>
    <p:sldId xmlns:r="http://schemas.openxmlformats.org/officeDocument/2006/relationships" id="302" r:id="R0b6bc5d793b94cdd"/>
    <p:sldId xmlns:r="http://schemas.openxmlformats.org/officeDocument/2006/relationships" id="303" r:id="Rb9900e3827cd4fe2"/>
    <p:sldId xmlns:r="http://schemas.openxmlformats.org/officeDocument/2006/relationships" id="304" r:id="Rd317b1b215304586"/>
    <p:sldId xmlns:r="http://schemas.openxmlformats.org/officeDocument/2006/relationships" id="305" r:id="Rc5db5c030b58486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047882c0d224a87" /><Relationship Type="http://schemas.openxmlformats.org/officeDocument/2006/relationships/slideMaster" Target="/ppt/slideMasters/slideMaster1.xml" Id="R6f8bd15c569c4a99" /><Relationship Type="http://schemas.openxmlformats.org/officeDocument/2006/relationships/notesMaster" Target="/ppt/notesMasters/notesMaster1.xml" Id="Rbd53abf2694b438d" /><Relationship Type="http://schemas.openxmlformats.org/officeDocument/2006/relationships/presProps" Target="/ppt/presProps.xml" Id="R2b0fce9f5c6340ac" /><Relationship Type="http://schemas.openxmlformats.org/officeDocument/2006/relationships/tableStyles" Target="/ppt/tableStyles.xml" Id="R19beb8a0978d4469" /><Relationship Type="http://schemas.openxmlformats.org/officeDocument/2006/relationships/slide" Target="/ppt/slides/slide1.xml" Id="Re7ab6b9ff7f14756" /><Relationship Type="http://schemas.openxmlformats.org/officeDocument/2006/relationships/slide" Target="/ppt/slides/slide2.xml" Id="Rf66bd92833934a63" /><Relationship Type="http://schemas.openxmlformats.org/officeDocument/2006/relationships/slide" Target="/ppt/slides/slide3.xml" Id="R479c71aa869c4107" /><Relationship Type="http://schemas.openxmlformats.org/officeDocument/2006/relationships/slide" Target="/ppt/slides/slide4.xml" Id="Rce039ce3af7649ca" /><Relationship Type="http://schemas.openxmlformats.org/officeDocument/2006/relationships/slide" Target="/ppt/slides/slide5.xml" Id="R40a5b245904e4ee6" /><Relationship Type="http://schemas.openxmlformats.org/officeDocument/2006/relationships/slide" Target="/ppt/slides/slide6.xml" Id="R10213f1f8c394664" /><Relationship Type="http://schemas.openxmlformats.org/officeDocument/2006/relationships/slide" Target="/ppt/slides/slide7.xml" Id="R6cf32eb5ee834d1e" /><Relationship Type="http://schemas.openxmlformats.org/officeDocument/2006/relationships/slide" Target="/ppt/slides/slide8.xml" Id="R9a94c903e5cd4074" /><Relationship Type="http://schemas.openxmlformats.org/officeDocument/2006/relationships/slide" Target="/ppt/slides/slide9.xml" Id="R0ea207ebf8e5421d" /><Relationship Type="http://schemas.openxmlformats.org/officeDocument/2006/relationships/slide" Target="/ppt/slides/slide10.xml" Id="R5a5e41a92e674b97" /><Relationship Type="http://schemas.openxmlformats.org/officeDocument/2006/relationships/slide" Target="/ppt/slides/slide11.xml" Id="Ra2deb0c9ece14802" /><Relationship Type="http://schemas.openxmlformats.org/officeDocument/2006/relationships/slide" Target="/ppt/slides/slide12.xml" Id="Rf79bd01b62c74fc7" /><Relationship Type="http://schemas.openxmlformats.org/officeDocument/2006/relationships/slide" Target="/ppt/slides/slide13.xml" Id="Rfa89b8336b88436f" /><Relationship Type="http://schemas.openxmlformats.org/officeDocument/2006/relationships/slide" Target="/ppt/slides/slide14.xml" Id="R95acc63a4f47402d" /><Relationship Type="http://schemas.openxmlformats.org/officeDocument/2006/relationships/slide" Target="/ppt/slides/slide15.xml" Id="R514554ed9ee94b15" /><Relationship Type="http://schemas.openxmlformats.org/officeDocument/2006/relationships/slide" Target="/ppt/slides/slide16.xml" Id="R44ebff38c70b4d62" /><Relationship Type="http://schemas.openxmlformats.org/officeDocument/2006/relationships/slide" Target="/ppt/slides/slide17.xml" Id="R0fb9e3bf3ab447ab" /><Relationship Type="http://schemas.openxmlformats.org/officeDocument/2006/relationships/slide" Target="/ppt/slides/slide18.xml" Id="R4d1ebf65cdf443ae" /><Relationship Type="http://schemas.openxmlformats.org/officeDocument/2006/relationships/slide" Target="/ppt/slides/slide19.xml" Id="Rafd0e3b5dd9c43fe" /><Relationship Type="http://schemas.openxmlformats.org/officeDocument/2006/relationships/slide" Target="/ppt/slides/slide20.xml" Id="R7f2c20b52386478c" /><Relationship Type="http://schemas.openxmlformats.org/officeDocument/2006/relationships/slide" Target="/ppt/slides/slide21.xml" Id="R086e1be029174402" /><Relationship Type="http://schemas.openxmlformats.org/officeDocument/2006/relationships/slide" Target="/ppt/slides/slide22.xml" Id="R6d30a7232c5e465c" /><Relationship Type="http://schemas.openxmlformats.org/officeDocument/2006/relationships/slide" Target="/ppt/slides/slide23.xml" Id="Raff35f48f3de48b8" /><Relationship Type="http://schemas.openxmlformats.org/officeDocument/2006/relationships/slide" Target="/ppt/slides/slide24.xml" Id="R55fc1dfe0824470b" /><Relationship Type="http://schemas.openxmlformats.org/officeDocument/2006/relationships/slide" Target="/ppt/slides/slide25.xml" Id="R2359243fef5548b0" /><Relationship Type="http://schemas.openxmlformats.org/officeDocument/2006/relationships/slide" Target="/ppt/slides/slide26.xml" Id="Re461c64f07c24065" /><Relationship Type="http://schemas.openxmlformats.org/officeDocument/2006/relationships/slide" Target="/ppt/slides/slide27.xml" Id="Rc66e3df5a6744cc9" /><Relationship Type="http://schemas.openxmlformats.org/officeDocument/2006/relationships/slide" Target="/ppt/slides/slide28.xml" Id="R0a8c5f8129124f68" /><Relationship Type="http://schemas.openxmlformats.org/officeDocument/2006/relationships/slide" Target="/ppt/slides/slide29.xml" Id="R0acf2724eab0414b" /><Relationship Type="http://schemas.openxmlformats.org/officeDocument/2006/relationships/slide" Target="/ppt/slides/slide30.xml" Id="Rd0e9da0a18c74c55" /><Relationship Type="http://schemas.openxmlformats.org/officeDocument/2006/relationships/slide" Target="/ppt/slides/slide31.xml" Id="R5c3bcbd504e541f7" /><Relationship Type="http://schemas.openxmlformats.org/officeDocument/2006/relationships/slide" Target="/ppt/slides/slide32.xml" Id="Rad6d9e16fb5d4260" /><Relationship Type="http://schemas.openxmlformats.org/officeDocument/2006/relationships/slide" Target="/ppt/slides/slide33.xml" Id="R31654244d65842a4" /><Relationship Type="http://schemas.openxmlformats.org/officeDocument/2006/relationships/slide" Target="/ppt/slides/slide34.xml" Id="R84e9c07b844d4985" /><Relationship Type="http://schemas.openxmlformats.org/officeDocument/2006/relationships/slide" Target="/ppt/slides/slide35.xml" Id="Rde5f6188620c4ebe" /><Relationship Type="http://schemas.openxmlformats.org/officeDocument/2006/relationships/slide" Target="/ppt/slides/slide36.xml" Id="R9af72d33a1584d09" /><Relationship Type="http://schemas.openxmlformats.org/officeDocument/2006/relationships/slide" Target="/ppt/slides/slide37.xml" Id="R781b9d088dba4cc7" /><Relationship Type="http://schemas.openxmlformats.org/officeDocument/2006/relationships/slide" Target="/ppt/slides/slide38.xml" Id="R6251dda7faf24449" /><Relationship Type="http://schemas.openxmlformats.org/officeDocument/2006/relationships/slide" Target="/ppt/slides/slide39.xml" Id="R57555b51a2114c36" /><Relationship Type="http://schemas.openxmlformats.org/officeDocument/2006/relationships/slide" Target="/ppt/slides/slide40.xml" Id="R0a08d799f2c04695" /><Relationship Type="http://schemas.openxmlformats.org/officeDocument/2006/relationships/slide" Target="/ppt/slides/slide41.xml" Id="R2af8236fb93d491a" /><Relationship Type="http://schemas.openxmlformats.org/officeDocument/2006/relationships/slide" Target="/ppt/slides/slide42.xml" Id="R194a262eefb04173" /><Relationship Type="http://schemas.openxmlformats.org/officeDocument/2006/relationships/slide" Target="/ppt/slides/slide43.xml" Id="R9c9a3f928bde47e8" /><Relationship Type="http://schemas.openxmlformats.org/officeDocument/2006/relationships/slide" Target="/ppt/slides/slide44.xml" Id="R22cb05244622422b" /><Relationship Type="http://schemas.openxmlformats.org/officeDocument/2006/relationships/slide" Target="/ppt/slides/slide45.xml" Id="R13b33d086ed64b84" /><Relationship Type="http://schemas.openxmlformats.org/officeDocument/2006/relationships/slide" Target="/ppt/slides/slide46.xml" Id="R80ea70b82b434659" /><Relationship Type="http://schemas.openxmlformats.org/officeDocument/2006/relationships/slide" Target="/ppt/slides/slide47.xml" Id="R0b6bc5d793b94cdd" /><Relationship Type="http://schemas.openxmlformats.org/officeDocument/2006/relationships/slide" Target="/ppt/slides/slide48.xml" Id="Rb9900e3827cd4fe2" /><Relationship Type="http://schemas.openxmlformats.org/officeDocument/2006/relationships/slide" Target="/ppt/slides/slide49.xml" Id="Rd317b1b215304586" /><Relationship Type="http://schemas.openxmlformats.org/officeDocument/2006/relationships/slide" Target="/ppt/slides/slide50.xml" Id="Rc5db5c030b58486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c9436053c34f5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9a00a29fd243f3" /><Relationship Type="http://schemas.openxmlformats.org/officeDocument/2006/relationships/notesMaster" Target="/ppt/notesMasters/notesMaster1.xml" Id="R7c5a16b15f93410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82534fe8368461b" /><Relationship Type="http://schemas.openxmlformats.org/officeDocument/2006/relationships/notesMaster" Target="/ppt/notesMasters/notesMaster1.xml" Id="Rb6cbf5452104485b" /></Relationships>
</file>

<file path=ppt/notesSlides/_rels/notesSlide3.xml.rels>&#65279;<?xml version="1.0" encoding="utf-8"?><Relationships xmlns="http://schemas.openxmlformats.org/package/2006/relationships"><Relationship Type="http://schemas.openxmlformats.org/officeDocument/2006/relationships/slide" Target="/ppt/slides/slide3.xml" Id="Re1441ecaa8e443e9" /><Relationship Type="http://schemas.openxmlformats.org/officeDocument/2006/relationships/notesMaster" Target="/ppt/notesMasters/notesMaster1.xml" Id="Rf99d155ba5df40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80361d5c521a4e31" /><Relationship Type="http://schemas.openxmlformats.org/officeDocument/2006/relationships/notesMaster" Target="/ppt/notesMasters/notesMaster1.xml" Id="R5e8982df544b48f9"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96986cc1884805" /><Relationship Type="http://schemas.openxmlformats.org/officeDocument/2006/relationships/notesMaster" Target="/ppt/notesMasters/notesMaster1.xml" Id="R96f2031849c04a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d2f596dc3f81489d" /><Relationship Type="http://schemas.openxmlformats.org/officeDocument/2006/relationships/notesMaster" Target="/ppt/notesMasters/notesMaster1.xml" Id="R6d6de8fc74a74fa3" /></Relationships>
</file>

<file path=ppt/notesSlides/_rels/notesSlide7.xml.rels>&#65279;<?xml version="1.0" encoding="utf-8"?><Relationships xmlns="http://schemas.openxmlformats.org/package/2006/relationships"><Relationship Type="http://schemas.openxmlformats.org/officeDocument/2006/relationships/slide" Target="/ppt/slides/slide7.xml" Id="R86bfae63141648b3" /><Relationship Type="http://schemas.openxmlformats.org/officeDocument/2006/relationships/notesMaster" Target="/ppt/notesMasters/notesMaster1.xml" Id="Rdf36b0c8c388463a" /></Relationships>
</file>

<file path=ppt/notesSlides/_rels/notesSlide8.xml.rels>&#65279;<?xml version="1.0" encoding="utf-8"?><Relationships xmlns="http://schemas.openxmlformats.org/package/2006/relationships"><Relationship Type="http://schemas.openxmlformats.org/officeDocument/2006/relationships/slide" Target="/ppt/slides/slide8.xml" Id="R5f0407c83865410c" /><Relationship Type="http://schemas.openxmlformats.org/officeDocument/2006/relationships/notesMaster" Target="/ppt/notesMasters/notesMaster1.xml" Id="R1f7269c592cb4362"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50c5918c6e4533" /><Relationship Type="http://schemas.openxmlformats.org/officeDocument/2006/relationships/notesMaster" Target="/ppt/notesMasters/notesMaster1.xml" Id="R57e46458b9c44c7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ae158e274b9468c" /><Relationship Type="http://schemas.openxmlformats.org/officeDocument/2006/relationships/notesMaster" Target="/ppt/notesMasters/notesMaster1.xml" Id="Rac5983c9205648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61f87387f624f39" /><Relationship Type="http://schemas.openxmlformats.org/officeDocument/2006/relationships/notesMaster" Target="/ppt/notesMasters/notesMaster1.xml" Id="R862712b806a2488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4519c73b1245ef" /><Relationship Type="http://schemas.openxmlformats.org/officeDocument/2006/relationships/notesMaster" Target="/ppt/notesMasters/notesMaster1.xml" Id="R339f5b06e13845f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252994473624e1d" /><Relationship Type="http://schemas.openxmlformats.org/officeDocument/2006/relationships/notesMaster" Target="/ppt/notesMasters/notesMaster1.xml" Id="R99735c011b0944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5acb1deb08b4c41" /><Relationship Type="http://schemas.openxmlformats.org/officeDocument/2006/relationships/notesMaster" Target="/ppt/notesMasters/notesMaster1.xml" Id="Rfe169278ff6c49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22bd7335a54366" /><Relationship Type="http://schemas.openxmlformats.org/officeDocument/2006/relationships/notesMaster" Target="/ppt/notesMasters/notesMaster1.xml" Id="Rf8fa6ef8970e4f8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bd10df6604e41ad" /><Relationship Type="http://schemas.openxmlformats.org/officeDocument/2006/relationships/notesMaster" Target="/ppt/notesMasters/notesMaster1.xml" Id="R3b6d68a2989147d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dd73305aad340e4" /><Relationship Type="http://schemas.openxmlformats.org/officeDocument/2006/relationships/notesMaster" Target="/ppt/notesMasters/notesMaster1.xml" Id="Re5bc9fce01a3461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4c192be51374535" /><Relationship Type="http://schemas.openxmlformats.org/officeDocument/2006/relationships/notesMaster" Target="/ppt/notesMasters/notesMaster1.xml" Id="R2a51bc26c1954de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eddac2e95a04383" /><Relationship Type="http://schemas.openxmlformats.org/officeDocument/2006/relationships/notesMaster" Target="/ppt/notesMasters/notesMaster1.xml" Id="R81c1d46e706f471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b163d1ac44f4333" /><Relationship Type="http://schemas.openxmlformats.org/officeDocument/2006/relationships/notesMaster" Target="/ppt/notesMasters/notesMaster1.xml" Id="R51d6b8ed49ba455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1122ba5a8a3444c" /><Relationship Type="http://schemas.openxmlformats.org/officeDocument/2006/relationships/notesMaster" Target="/ppt/notesMasters/notesMaster1.xml" Id="Rf5d0d51c2265431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0d7dfd6caea4235" /><Relationship Type="http://schemas.openxmlformats.org/officeDocument/2006/relationships/notesMaster" Target="/ppt/notesMasters/notesMaster1.xml" Id="Rb52f5054d4ea462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2e58e6bb97644d2" /><Relationship Type="http://schemas.openxmlformats.org/officeDocument/2006/relationships/notesMaster" Target="/ppt/notesMasters/notesMaster1.xml" Id="Rae622b6936304d7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e8e7ccdff4b4d26" /><Relationship Type="http://schemas.openxmlformats.org/officeDocument/2006/relationships/notesMaster" Target="/ppt/notesMasters/notesMaster1.xml" Id="Rd91e9af8d9f94e3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831004fa8b04af4" /><Relationship Type="http://schemas.openxmlformats.org/officeDocument/2006/relationships/notesMaster" Target="/ppt/notesMasters/notesMaster1.xml" Id="R03a452782d3b493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813d5159fa2455f" /><Relationship Type="http://schemas.openxmlformats.org/officeDocument/2006/relationships/notesMaster" Target="/ppt/notesMasters/notesMaster1.xml" Id="R1a618218a69f440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8ae0a7bfc6942a5" /><Relationship Type="http://schemas.openxmlformats.org/officeDocument/2006/relationships/notesMaster" Target="/ppt/notesMasters/notesMaster1.xml" Id="Rde1eb257200b4f5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4c07532572d4f2f" /><Relationship Type="http://schemas.openxmlformats.org/officeDocument/2006/relationships/notesMaster" Target="/ppt/notesMasters/notesMaster1.xml" Id="R2dc623786a734cc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666560e481a40fc" /><Relationship Type="http://schemas.openxmlformats.org/officeDocument/2006/relationships/notesMaster" Target="/ppt/notesMasters/notesMaster1.xml" Id="R66512b4205d5466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20fe56d45554818" /><Relationship Type="http://schemas.openxmlformats.org/officeDocument/2006/relationships/notesMaster" Target="/ppt/notesMasters/notesMaster1.xml" Id="R639edd37d420494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b332288bbf14fb7" /><Relationship Type="http://schemas.openxmlformats.org/officeDocument/2006/relationships/notesMaster" Target="/ppt/notesMasters/notesMaster1.xml" Id="R7aadabcf5af045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0cc8d4b8d6a4068" /><Relationship Type="http://schemas.openxmlformats.org/officeDocument/2006/relationships/notesMaster" Target="/ppt/notesMasters/notesMaster1.xml" Id="Raad914f370c249f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7ec2cf818384442" /><Relationship Type="http://schemas.openxmlformats.org/officeDocument/2006/relationships/notesMaster" Target="/ppt/notesMasters/notesMaster1.xml" Id="Ra6b04d1a243b455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a86a42ad9ca4667" /><Relationship Type="http://schemas.openxmlformats.org/officeDocument/2006/relationships/notesMaster" Target="/ppt/notesMasters/notesMaster1.xml" Id="Rd9e2655bbe984b2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cf699036d7d463b" /><Relationship Type="http://schemas.openxmlformats.org/officeDocument/2006/relationships/notesMaster" Target="/ppt/notesMasters/notesMaster1.xml" Id="Rd29dcaf4d4264fe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776160a045d40bf" /><Relationship Type="http://schemas.openxmlformats.org/officeDocument/2006/relationships/notesMaster" Target="/ppt/notesMasters/notesMaster1.xml" Id="Rb1cd233a804d4b5d"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7a84dfddf944078" /><Relationship Type="http://schemas.openxmlformats.org/officeDocument/2006/relationships/notesMaster" Target="/ppt/notesMasters/notesMaster1.xml" Id="Rb6a35fe2d51b4ae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6ccdca9acee49aa" /><Relationship Type="http://schemas.openxmlformats.org/officeDocument/2006/relationships/notesMaster" Target="/ppt/notesMasters/notesMaster1.xml" Id="R503d29c6557e4a6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edb7f3ac8a54e07" /><Relationship Type="http://schemas.openxmlformats.org/officeDocument/2006/relationships/notesMaster" Target="/ppt/notesMasters/notesMaster1.xml" Id="R1ea31280e36649f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3d688ef3023487d" /><Relationship Type="http://schemas.openxmlformats.org/officeDocument/2006/relationships/notesMaster" Target="/ppt/notesMasters/notesMaster1.xml" Id="Rdaf7cd890c264d1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846db89d46f4c48" /><Relationship Type="http://schemas.openxmlformats.org/officeDocument/2006/relationships/notesMaster" Target="/ppt/notesMasters/notesMaster1.xml" Id="R2c28fbde202a434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a5446fe1f5748ef" /><Relationship Type="http://schemas.openxmlformats.org/officeDocument/2006/relationships/notesMaster" Target="/ppt/notesMasters/notesMaster1.xml" Id="Rc48def1509e045f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66b0283898d40d0" /><Relationship Type="http://schemas.openxmlformats.org/officeDocument/2006/relationships/notesMaster" Target="/ppt/notesMasters/notesMaster1.xml" Id="Rd46ffd7411364d6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772659160ae4dea" /><Relationship Type="http://schemas.openxmlformats.org/officeDocument/2006/relationships/notesMaster" Target="/ppt/notesMasters/notesMaster1.xml" Id="R245626df73d1429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096e5fbab904453e" /><Relationship Type="http://schemas.openxmlformats.org/officeDocument/2006/relationships/notesMaster" Target="/ppt/notesMasters/notesMaster1.xml" Id="R2a6b4ee655b04ca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4c28f9dd801a4c62" /><Relationship Type="http://schemas.openxmlformats.org/officeDocument/2006/relationships/notesMaster" Target="/ppt/notesMasters/notesMaster1.xml" Id="Rbb5d92ea2de2473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391ca93d82b483a" /><Relationship Type="http://schemas.openxmlformats.org/officeDocument/2006/relationships/notesMaster" Target="/ppt/notesMasters/notesMaster1.xml" Id="Rd7c94ce078154e71"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d7c3b8c248b4c95" /><Relationship Type="http://schemas.openxmlformats.org/officeDocument/2006/relationships/notesMaster" Target="/ppt/notesMasters/notesMaster1.xml" Id="R8a6f32493c71484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a538ec1c8b3444b" /><Relationship Type="http://schemas.openxmlformats.org/officeDocument/2006/relationships/notesMaster" Target="/ppt/notesMasters/notesMaster1.xml" Id="R62d62e9a22274087"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fe41db996fca444b" /><Relationship Type="http://schemas.openxmlformats.org/officeDocument/2006/relationships/notesMaster" Target="/ppt/notesMasters/notesMaster1.xml" Id="R9dd82fed14b040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576e821c31f47c3" /><Relationship Type="http://schemas.openxmlformats.org/officeDocument/2006/relationships/image" Target="/ppt/media/image.png" Id="Rf5c4e93dcc06434c" /><Relationship Type="http://schemas.openxmlformats.org/officeDocument/2006/relationships/image" Target="/ppt/media/image2.png" Id="R2d7d37d4cb704281" /><Relationship Type="http://schemas.openxmlformats.org/officeDocument/2006/relationships/image" Target="/ppt/media/image.jpeg" Id="R9f947cd0453f45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c05852c47114ba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5c4e93dcc06434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d7d37d4cb70428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f947cd0453f45d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43b5370acd84d5d" /><Relationship Type="http://schemas.openxmlformats.org/officeDocument/2006/relationships/slideLayout" Target="/ppt/slideLayouts/slideLayout1.xml" Id="R328980dd5c7649f7" /><Relationship Type="http://schemas.openxmlformats.org/officeDocument/2006/relationships/slideLayout" Target="/ppt/slideLayouts/slideLayout2.xml" Id="Rc93ab2df69b943e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28980dd5c7649f7"/>
    <p:sldLayoutId xmlns:r="http://schemas.openxmlformats.org/officeDocument/2006/relationships" id="2147483650" r:id="Rc93ab2df69b943e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9fdb14d874461b" /><Relationship Type="http://schemas.openxmlformats.org/officeDocument/2006/relationships/notesSlide" Target="/ppt/notesSlides/notesSlide1.xml" Id="R6a162b49f2af4f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b57c480def34412" /><Relationship Type="http://schemas.openxmlformats.org/officeDocument/2006/relationships/notesSlide" Target="/ppt/notesSlides/notesSlide2.xml" Id="R01a43bd2d44b4c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f2f6bac39f146ab" /><Relationship Type="http://schemas.openxmlformats.org/officeDocument/2006/relationships/notesSlide" Target="/ppt/notesSlides/notesSlide3.xml" Id="R61eff6f7021e4a3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11e057a0af84378" /><Relationship Type="http://schemas.openxmlformats.org/officeDocument/2006/relationships/notesSlide" Target="/ppt/notesSlides/notesSlide4.xml" Id="Rd52dd920de6d41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52ee55e56fb432d" /><Relationship Type="http://schemas.openxmlformats.org/officeDocument/2006/relationships/notesSlide" Target="/ppt/notesSlides/notesSlide5.xml" Id="R61847a3a95c54f8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5ec9bb6bd524c2e" /><Relationship Type="http://schemas.openxmlformats.org/officeDocument/2006/relationships/notesSlide" Target="/ppt/notesSlides/notesSlide6.xml" Id="Rbbca49c3b2174f8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a6ada0ef6cd457c" /><Relationship Type="http://schemas.openxmlformats.org/officeDocument/2006/relationships/notesSlide" Target="/ppt/notesSlides/notesSlide7.xml" Id="Rb445605319b549f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1161be8e20745c9" /><Relationship Type="http://schemas.openxmlformats.org/officeDocument/2006/relationships/notesSlide" Target="/ppt/notesSlides/notesSlide8.xml" Id="R4f3dc51250cb475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8bec1cb1ce8416d" /><Relationship Type="http://schemas.openxmlformats.org/officeDocument/2006/relationships/notesSlide" Target="/ppt/notesSlides/notesSlide9.xml" Id="R213b8f355e4446b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9e8002d1b614a3d" /><Relationship Type="http://schemas.openxmlformats.org/officeDocument/2006/relationships/notesSlide" Target="/ppt/notesSlides/notesSlide10.xml" Id="R215be736ad86465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9274ae45f6f421d" /><Relationship Type="http://schemas.openxmlformats.org/officeDocument/2006/relationships/notesSlide" Target="/ppt/notesSlides/notesSlide11.xml" Id="R31c8a1553f8c4eb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4f164b2c88047a9" /><Relationship Type="http://schemas.openxmlformats.org/officeDocument/2006/relationships/notesSlide" Target="/ppt/notesSlides/notesSlide12.xml" Id="R4372c304bdef4e4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f36c73c96e04599" /><Relationship Type="http://schemas.openxmlformats.org/officeDocument/2006/relationships/notesSlide" Target="/ppt/notesSlides/notesSlide13.xml" Id="R91ea3727734a45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e7e6808217e4678" /><Relationship Type="http://schemas.openxmlformats.org/officeDocument/2006/relationships/notesSlide" Target="/ppt/notesSlides/notesSlide14.xml" Id="R31b9e8ce1dce47e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31cd0d469f042e7" /><Relationship Type="http://schemas.openxmlformats.org/officeDocument/2006/relationships/notesSlide" Target="/ppt/notesSlides/notesSlide15.xml" Id="R4b6c8fb65c284b4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0dfba2550d4495b" /><Relationship Type="http://schemas.openxmlformats.org/officeDocument/2006/relationships/notesSlide" Target="/ppt/notesSlides/notesSlide16.xml" Id="R05273b15a417487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b78ec911a944657" /><Relationship Type="http://schemas.openxmlformats.org/officeDocument/2006/relationships/notesSlide" Target="/ppt/notesSlides/notesSlide17.xml" Id="Re819ad2f435b455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912fb66b9324137" /><Relationship Type="http://schemas.openxmlformats.org/officeDocument/2006/relationships/notesSlide" Target="/ppt/notesSlides/notesSlide18.xml" Id="R5fca2db89a9f43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a0ac72be68d4ea1" /><Relationship Type="http://schemas.openxmlformats.org/officeDocument/2006/relationships/notesSlide" Target="/ppt/notesSlides/notesSlide19.xml" Id="R9611d9fc340f464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edb7c4660c24bb6" /><Relationship Type="http://schemas.openxmlformats.org/officeDocument/2006/relationships/notesSlide" Target="/ppt/notesSlides/notesSlide20.xml" Id="R2c3c84b3fe0847e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7fdfeba9dc84d5f" /><Relationship Type="http://schemas.openxmlformats.org/officeDocument/2006/relationships/notesSlide" Target="/ppt/notesSlides/notesSlide21.xml" Id="R1e6d7af53ed641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9594d43c6b74914" /><Relationship Type="http://schemas.openxmlformats.org/officeDocument/2006/relationships/notesSlide" Target="/ppt/notesSlides/notesSlide22.xml" Id="Rebf67ae9c275446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126d3c099454af5" /><Relationship Type="http://schemas.openxmlformats.org/officeDocument/2006/relationships/notesSlide" Target="/ppt/notesSlides/notesSlide23.xml" Id="R6bd809dd0930453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73cb882404346ba" /><Relationship Type="http://schemas.openxmlformats.org/officeDocument/2006/relationships/notesSlide" Target="/ppt/notesSlides/notesSlide24.xml" Id="R78f5e0eb1afb469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0465dd0cb9248e4" /><Relationship Type="http://schemas.openxmlformats.org/officeDocument/2006/relationships/notesSlide" Target="/ppt/notesSlides/notesSlide25.xml" Id="Rb2ba663e196e489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9d2282a2b994eb2" /><Relationship Type="http://schemas.openxmlformats.org/officeDocument/2006/relationships/notesSlide" Target="/ppt/notesSlides/notesSlide26.xml" Id="R0fedc5ee363d458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b19cefb3d524f23" /><Relationship Type="http://schemas.openxmlformats.org/officeDocument/2006/relationships/notesSlide" Target="/ppt/notesSlides/notesSlide27.xml" Id="R37df48666ade47b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f215da64c604857" /><Relationship Type="http://schemas.openxmlformats.org/officeDocument/2006/relationships/notesSlide" Target="/ppt/notesSlides/notesSlide28.xml" Id="R4176b1a6584d4e1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8d99d785e704032" /><Relationship Type="http://schemas.openxmlformats.org/officeDocument/2006/relationships/notesSlide" Target="/ppt/notesSlides/notesSlide29.xml" Id="R9f9db70dc13b403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9754ff2778b4622" /><Relationship Type="http://schemas.openxmlformats.org/officeDocument/2006/relationships/notesSlide" Target="/ppt/notesSlides/notesSlide30.xml" Id="Ra14cc2050334448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b677797064c4eca" /><Relationship Type="http://schemas.openxmlformats.org/officeDocument/2006/relationships/notesSlide" Target="/ppt/notesSlides/notesSlide31.xml" Id="Ra99051bad93c4e6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18214a9e52e4d7c" /><Relationship Type="http://schemas.openxmlformats.org/officeDocument/2006/relationships/notesSlide" Target="/ppt/notesSlides/notesSlide32.xml" Id="Re7208ef1dfda45f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b82e3c0c1cc4168" /><Relationship Type="http://schemas.openxmlformats.org/officeDocument/2006/relationships/notesSlide" Target="/ppt/notesSlides/notesSlide33.xml" Id="Rfd8d89a533664ac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824234b2537465f" /><Relationship Type="http://schemas.openxmlformats.org/officeDocument/2006/relationships/notesSlide" Target="/ppt/notesSlides/notesSlide34.xml" Id="R0ad2bb6b97e04ad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d8b55839b2c4e21" /><Relationship Type="http://schemas.openxmlformats.org/officeDocument/2006/relationships/notesSlide" Target="/ppt/notesSlides/notesSlide35.xml" Id="R4a7e5b94881e499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31746fcbf904329" /><Relationship Type="http://schemas.openxmlformats.org/officeDocument/2006/relationships/notesSlide" Target="/ppt/notesSlides/notesSlide36.xml" Id="R60ac591b0e04422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510d69271294613" /><Relationship Type="http://schemas.openxmlformats.org/officeDocument/2006/relationships/notesSlide" Target="/ppt/notesSlides/notesSlide37.xml" Id="R647ec615148f46d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af30f218c05473e" /><Relationship Type="http://schemas.openxmlformats.org/officeDocument/2006/relationships/notesSlide" Target="/ppt/notesSlides/notesSlide38.xml" Id="R1da475d63dd2423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b63ecabe0b17463e" /><Relationship Type="http://schemas.openxmlformats.org/officeDocument/2006/relationships/notesSlide" Target="/ppt/notesSlides/notesSlide39.xml" Id="Rec9df71a232b406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e6ef74d57c804129" /><Relationship Type="http://schemas.openxmlformats.org/officeDocument/2006/relationships/notesSlide" Target="/ppt/notesSlides/notesSlide40.xml" Id="Rbe90249111274e9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f3b025a5f384bba" /><Relationship Type="http://schemas.openxmlformats.org/officeDocument/2006/relationships/notesSlide" Target="/ppt/notesSlides/notesSlide41.xml" Id="Rb588b6d3b49a4fd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d18b1c57e7848f1" /><Relationship Type="http://schemas.openxmlformats.org/officeDocument/2006/relationships/notesSlide" Target="/ppt/notesSlides/notesSlide42.xml" Id="R84e3202a1e7a4bf6"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fc7cde4ef5744f73" /><Relationship Type="http://schemas.openxmlformats.org/officeDocument/2006/relationships/notesSlide" Target="/ppt/notesSlides/notesSlide43.xml" Id="R88d7b56b1ee5441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fa44f7389bb4b41" /><Relationship Type="http://schemas.openxmlformats.org/officeDocument/2006/relationships/notesSlide" Target="/ppt/notesSlides/notesSlide44.xml" Id="R5bda0a87c7744740"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0b28edf3fd7412b" /><Relationship Type="http://schemas.openxmlformats.org/officeDocument/2006/relationships/notesSlide" Target="/ppt/notesSlides/notesSlide45.xml" Id="R2088948b2ff6449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935bcd59e79499b" /><Relationship Type="http://schemas.openxmlformats.org/officeDocument/2006/relationships/notesSlide" Target="/ppt/notesSlides/notesSlide46.xml" Id="Rafd8616fd90a4b4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b929c6175d41436c" /><Relationship Type="http://schemas.openxmlformats.org/officeDocument/2006/relationships/notesSlide" Target="/ppt/notesSlides/notesSlide47.xml" Id="R08ec9f95c5f24cc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0d5bfcb29ad4340" /><Relationship Type="http://schemas.openxmlformats.org/officeDocument/2006/relationships/notesSlide" Target="/ppt/notesSlides/notesSlide48.xml" Id="Rbc74dd75540c4d1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dd66595a0016466e" /><Relationship Type="http://schemas.openxmlformats.org/officeDocument/2006/relationships/notesSlide" Target="/ppt/notesSlides/notesSlide49.xml" Id="Rc6290c2550fe421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037cddbd5a014ae5" /><Relationship Type="http://schemas.openxmlformats.org/officeDocument/2006/relationships/notesSlide" Target="/ppt/notesSlides/notesSlide50.xml" Id="R951bd912a14f4d1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路加福音第6章</a:t>
            </a:r>
          </a:p>
          <a:p xmlns:a="http://schemas.openxmlformats.org/drawingml/2006/main">
            <a:pPr algn="ctr">
              <a:buNone/>
            </a:pPr>
            <a:r>
              <a:rPr sz="2000">
                <a:solidFill>
                  <a:srgbClr val="FFFFFF"/>
                </a:solidFill>
                <a:latin typeface="Georgia"/>
                <a:ea typeface="Georgia"/>
                <a:cs typeface="Georgia"/>
              </a:rPr>
              <a:t>Luke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  |  Luke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有一個安息日，耶穌從麥地經過。他的門徒掐了麥穗，用手搓着吃。</a:t>
            </a:r>
          </a:p>
          <a:p xmlns:a="http://schemas.openxmlformats.org/drawingml/2006/main">
            <a:pPr algn="ctr">
              <a:buNone/>
            </a:pPr>
            <a:r>
              <a:rPr sz="2100">
                <a:solidFill>
                  <a:srgbClr val="FFFFFF"/>
                </a:solidFill>
                <a:latin typeface="Georgia"/>
                <a:ea typeface="Georgia"/>
                <a:cs typeface="Georgia"/>
              </a:rPr>
              <a:t>And it came to pass on the second sabbath after the first, that he went through the corn fields; and his disciples plucked the ears of corn, and did eat, rubbing them in their hands.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  |  Luke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有幾個法利賽人說：「你們為甚麼做安息日不可做的事呢？」</a:t>
            </a:r>
          </a:p>
          <a:p xmlns:a="http://schemas.openxmlformats.org/drawingml/2006/main">
            <a:pPr algn="ctr">
              <a:buNone/>
            </a:pPr>
            <a:r>
              <a:rPr sz="2400">
                <a:solidFill>
                  <a:srgbClr val="FFFFFF"/>
                </a:solidFill>
                <a:latin typeface="Georgia"/>
                <a:ea typeface="Georgia"/>
                <a:cs typeface="Georgia"/>
              </a:rPr>
              <a:t>And certain of the Pharisees said unto them, Why do ye that which is not lawful to do on the sabbath days?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  |  Luke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耶穌對他們說：「[經上記着]大衛和跟從他的人飢餓之時所做的事，連這個你們也沒有念過嗎？</a:t>
            </a:r>
          </a:p>
          <a:p xmlns:a="http://schemas.openxmlformats.org/drawingml/2006/main">
            <a:pPr algn="ctr">
              <a:buNone/>
            </a:pPr>
            <a:r>
              <a:rPr sz="2400">
                <a:solidFill>
                  <a:srgbClr val="FFFFFF"/>
                </a:solidFill>
                <a:latin typeface="Georgia"/>
                <a:ea typeface="Georgia"/>
                <a:cs typeface="Georgia"/>
              </a:rPr>
              <a:t>And Jesus answering them said, Have ye not read so much as this, what David did, when himself was an hungred, and they which were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  |  Luke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他怎麼進了神的殿，拿陳設餅吃，又給跟從的人吃？這餅除了祭司以外，別人都不可吃。」</a:t>
            </a:r>
          </a:p>
          <a:p xmlns:a="http://schemas.openxmlformats.org/drawingml/2006/main">
            <a:pPr algn="ctr">
              <a:buNone/>
            </a:pPr>
            <a:r>
              <a:rPr sz="2100">
                <a:solidFill>
                  <a:srgbClr val="FFFFFF"/>
                </a:solidFill>
                <a:latin typeface="Georgia"/>
                <a:ea typeface="Georgia"/>
                <a:cs typeface="Georgia"/>
              </a:rPr>
              <a:t>How he went into the house of God, and did take and eat the shewbread, and gave also to them that were with him; which it is not lawful to eat but for the priests alone?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6:5  |  Luke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又對他們說：「人子是安息日的主。」</a:t>
            </a:r>
          </a:p>
          <a:p xmlns:a="http://schemas.openxmlformats.org/drawingml/2006/main">
            <a:pPr algn="ctr">
              <a:buNone/>
            </a:pPr>
            <a:r>
              <a:rPr sz="2800">
                <a:solidFill>
                  <a:srgbClr val="FFFFFF"/>
                </a:solidFill>
                <a:latin typeface="Georgia"/>
                <a:ea typeface="Georgia"/>
                <a:cs typeface="Georgia"/>
              </a:rPr>
              <a:t>And he said unto them, That the Son of man is Lord also of the sabbath.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6:6  |  Luke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又有一個安息日，耶穌進了會堂教訓人，在那裏有一個人右手枯乾了。</a:t>
            </a:r>
          </a:p>
          <a:p xmlns:a="http://schemas.openxmlformats.org/drawingml/2006/main">
            <a:pPr algn="ctr">
              <a:buNone/>
            </a:pPr>
            <a:r>
              <a:rPr sz="2400">
                <a:solidFill>
                  <a:srgbClr val="FFFFFF"/>
                </a:solidFill>
                <a:latin typeface="Georgia"/>
                <a:ea typeface="Georgia"/>
                <a:cs typeface="Georgia"/>
              </a:rPr>
              <a:t>And it came to pass also on another sabbath, that he entered into the synagogue and taught: and there was a man whose right hand was withered.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6:7  |  Luke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文士和法利賽人窺探耶穌，在安息日治病不治病，要得把柄去告他。</a:t>
            </a:r>
          </a:p>
          <a:p xmlns:a="http://schemas.openxmlformats.org/drawingml/2006/main">
            <a:pPr algn="ctr">
              <a:buNone/>
            </a:pPr>
            <a:r>
              <a:rPr sz="2400">
                <a:solidFill>
                  <a:srgbClr val="FFFFFF"/>
                </a:solidFill>
                <a:latin typeface="Georgia"/>
                <a:ea typeface="Georgia"/>
                <a:cs typeface="Georgia"/>
              </a:rPr>
              <a:t>And the scribes and Pharisees watched him, whether he would heal on the sabbath day; that they might find an accusation against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6:8  |  Luke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耶穌卻知道他們的意念，就對那枯乾一隻手的人說：「起來！站在當中。」那人就起來，站着。</a:t>
            </a:r>
          </a:p>
          <a:p xmlns:a="http://schemas.openxmlformats.org/drawingml/2006/main">
            <a:pPr algn="ctr">
              <a:buNone/>
            </a:pPr>
            <a:r>
              <a:rPr sz="2400">
                <a:solidFill>
                  <a:srgbClr val="FFFFFF"/>
                </a:solidFill>
                <a:latin typeface="Georgia"/>
                <a:ea typeface="Georgia"/>
                <a:cs typeface="Georgia"/>
              </a:rPr>
              <a:t>But he knew their thoughts, and said to the man which had the withered hand, Rise up, and stand forth in the midst. And he arose and stood forth.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6:9  |  Luke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耶穌對他們說：「我問你們，在安息日行善行惡，救命害命，哪樣是可以的呢？」</a:t>
            </a:r>
          </a:p>
          <a:p xmlns:a="http://schemas.openxmlformats.org/drawingml/2006/main">
            <a:pPr algn="ctr">
              <a:buNone/>
            </a:pPr>
            <a:r>
              <a:rPr sz="2400">
                <a:solidFill>
                  <a:srgbClr val="FFFFFF"/>
                </a:solidFill>
                <a:latin typeface="Georgia"/>
                <a:ea typeface="Georgia"/>
                <a:cs typeface="Georgia"/>
              </a:rPr>
              <a:t>Then said Jesus unto them, I will ask you one thing; Is it lawful on the sabbath days to do good, or to do evil? to save life, or to destroy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6:10  |  Luke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他就周圍看着他們眾人，對那人說：「伸出手來！」他把手一伸，手就復了原。</a:t>
            </a:r>
          </a:p>
          <a:p xmlns:a="http://schemas.openxmlformats.org/drawingml/2006/main">
            <a:pPr algn="ctr">
              <a:buNone/>
            </a:pPr>
            <a:r>
              <a:rPr sz="2400">
                <a:solidFill>
                  <a:srgbClr val="FFFFFF"/>
                </a:solidFill>
                <a:latin typeface="Georgia"/>
                <a:ea typeface="Georgia"/>
                <a:cs typeface="Georgia"/>
              </a:rPr>
              <a:t>And looking round about upon them all, he said unto the man, Stretch forth thy hand. And he did so: and his hand was restored whole as the other.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6:11  |  Luke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他們就滿心大怒，彼此商議怎樣處治耶穌。</a:t>
            </a:r>
          </a:p>
          <a:p xmlns:a="http://schemas.openxmlformats.org/drawingml/2006/main">
            <a:pPr algn="ctr">
              <a:buNone/>
            </a:pPr>
            <a:r>
              <a:rPr sz="2400">
                <a:solidFill>
                  <a:srgbClr val="FFFFFF"/>
                </a:solidFill>
                <a:latin typeface="Georgia"/>
                <a:ea typeface="Georgia"/>
                <a:cs typeface="Georgia"/>
              </a:rPr>
              <a:t>And they were filled with madness; and communed one with another what they might do to Jesus.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6:12  |  Luke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那時，耶穌出去，上山禱告，整夜禱告神；</a:t>
            </a:r>
          </a:p>
          <a:p xmlns:a="http://schemas.openxmlformats.org/drawingml/2006/main">
            <a:pPr algn="ctr">
              <a:buNone/>
            </a:pPr>
            <a:r>
              <a:rPr sz="2400">
                <a:solidFill>
                  <a:srgbClr val="FFFFFF"/>
                </a:solidFill>
                <a:latin typeface="Georgia"/>
                <a:ea typeface="Georgia"/>
                <a:cs typeface="Georgia"/>
              </a:rPr>
              <a:t>And it came to pass in those days, that he went out into a mountain to pray, and continued all night in prayer to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6:13  |  Luke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到了天亮，叫他的門徒來，就從他們中間挑選十二個人，稱他們為使徒。</a:t>
            </a:r>
          </a:p>
          <a:p xmlns:a="http://schemas.openxmlformats.org/drawingml/2006/main">
            <a:pPr algn="ctr">
              <a:buNone/>
            </a:pPr>
            <a:r>
              <a:rPr sz="2400">
                <a:solidFill>
                  <a:srgbClr val="FFFFFF"/>
                </a:solidFill>
                <a:latin typeface="Georgia"/>
                <a:ea typeface="Georgia"/>
                <a:cs typeface="Georgia"/>
              </a:rPr>
              <a:t>And when it was day, he called unto him his disciples: and of them he chose twelve, whom also he named apostles;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6:14  |  Luke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[這十二個人]有西門（耶穌又給他起名叫彼得），還有他兄弟安得烈，又有雅各和約翰，腓力和巴多羅買，</a:t>
            </a:r>
          </a:p>
          <a:p xmlns:a="http://schemas.openxmlformats.org/drawingml/2006/main">
            <a:pPr algn="ctr">
              <a:buNone/>
            </a:pPr>
            <a:r>
              <a:rPr sz="2400">
                <a:solidFill>
                  <a:srgbClr val="FFFFFF"/>
                </a:solidFill>
                <a:latin typeface="Georgia"/>
                <a:ea typeface="Georgia"/>
                <a:cs typeface="Georgia"/>
              </a:rPr>
              <a:t>Simon, (whom he also named Peter,) and Andrew his brother, James and John, Philip and Bartholomew,</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6:15  |  Luke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馬太和多馬，亞勒腓的兒子雅各和奮銳黨的西門，</a:t>
            </a:r>
          </a:p>
          <a:p xmlns:a="http://schemas.openxmlformats.org/drawingml/2006/main">
            <a:pPr algn="ctr">
              <a:buNone/>
            </a:pPr>
            <a:r>
              <a:rPr sz="2800">
                <a:solidFill>
                  <a:srgbClr val="FFFFFF"/>
                </a:solidFill>
                <a:latin typeface="Georgia"/>
                <a:ea typeface="Georgia"/>
                <a:cs typeface="Georgia"/>
              </a:rPr>
              <a:t>Matthew and Thomas, James the son of Alphæus, and Simon called Zelotes,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6:16  |  Luke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雅各的兒子猶大，和賣主的加略人猶大。</a:t>
            </a:r>
          </a:p>
          <a:p xmlns:a="http://schemas.openxmlformats.org/drawingml/2006/main">
            <a:pPr algn="ctr">
              <a:buNone/>
            </a:pPr>
            <a:r>
              <a:rPr sz="2800">
                <a:solidFill>
                  <a:srgbClr val="FFFFFF"/>
                </a:solidFill>
                <a:latin typeface="Georgia"/>
                <a:ea typeface="Georgia"/>
                <a:cs typeface="Georgia"/>
              </a:rPr>
              <a:t>And Judas the brother of James, and Judas Iscariot, which also was the traitor.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6:17  |  Luke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耶穌和他們下了山，站在一塊平地上；同站的有許多門徒，又有許多百姓，從猶太全地和耶路撒冷，並泰爾、西頓的海邊來，都要聽他[講道]，又指望醫治他們的病；</a:t>
            </a:r>
          </a:p>
          <a:p xmlns:a="http://schemas.openxmlformats.org/drawingml/2006/main">
            <a:pPr algn="ctr">
              <a:buNone/>
            </a:pPr>
            <a:r>
              <a:rPr sz="1800">
                <a:solidFill>
                  <a:srgbClr val="FFFFFF"/>
                </a:solidFill>
                <a:latin typeface="Georgia"/>
                <a:ea typeface="Georgia"/>
                <a:cs typeface="Georgia"/>
              </a:rPr>
              <a:t>And he came down with them, and stood in the plain, and the company of his disciples, and a great multitude of people out of all Judæa and Jerusalem, and from the sea coast of Tyre and Sidon, which came to hear him, and to be healed of their diseases;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6:18  |  Luke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還有被污鬼纏磨的，也得了醫治。</a:t>
            </a:r>
          </a:p>
          <a:p xmlns:a="http://schemas.openxmlformats.org/drawingml/2006/main">
            <a:pPr algn="ctr">
              <a:buNone/>
            </a:pPr>
            <a:r>
              <a:rPr sz="2800">
                <a:solidFill>
                  <a:srgbClr val="FFFFFF"/>
                </a:solidFill>
                <a:latin typeface="Georgia"/>
                <a:ea typeface="Georgia"/>
                <a:cs typeface="Georgia"/>
              </a:rPr>
              <a:t>And they that were vexed with unclean spirits: and they were healed.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6:19  |  Luke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眾人都想要摸他；因為有能力從他身上發出來，醫好了他們。</a:t>
            </a:r>
          </a:p>
          <a:p xmlns:a="http://schemas.openxmlformats.org/drawingml/2006/main">
            <a:pPr algn="ctr">
              <a:buNone/>
            </a:pPr>
            <a:r>
              <a:rPr sz="2400">
                <a:solidFill>
                  <a:srgbClr val="FFFFFF"/>
                </a:solidFill>
                <a:latin typeface="Georgia"/>
                <a:ea typeface="Georgia"/>
                <a:cs typeface="Georgia"/>
              </a:rPr>
              <a:t>And the whole multitude sought to touch him: for there went virtue out of him, and healed them all.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6:20  |  Luke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耶穌舉目看着門徒，說： 你們貧窮的人有福了！ 因為神的國是你們的。</a:t>
            </a:r>
          </a:p>
          <a:p xmlns:a="http://schemas.openxmlformats.org/drawingml/2006/main">
            <a:pPr algn="ctr">
              <a:buNone/>
            </a:pPr>
            <a:r>
              <a:rPr sz="2400">
                <a:solidFill>
                  <a:srgbClr val="FFFFFF"/>
                </a:solidFill>
                <a:latin typeface="Georgia"/>
                <a:ea typeface="Georgia"/>
                <a:cs typeface="Georgia"/>
              </a:rPr>
              <a:t>And he lifted up his eyes on his disciples, and said, Blessed be ye poor: for yours is the kingdom of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6:21  |  Luke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你們飢餓的人有福了！ 因為你們將要飽足。 你們哀哭的人有福了！ 因為你們將要喜笑。</a:t>
            </a:r>
          </a:p>
          <a:p xmlns:a="http://schemas.openxmlformats.org/drawingml/2006/main">
            <a:pPr algn="ctr">
              <a:buNone/>
            </a:pPr>
            <a:r>
              <a:rPr sz="2400">
                <a:solidFill>
                  <a:srgbClr val="FFFFFF"/>
                </a:solidFill>
                <a:latin typeface="Georgia"/>
                <a:ea typeface="Georgia"/>
                <a:cs typeface="Georgia"/>
              </a:rPr>
              <a:t>Blessed are ye that hunger now: for ye shall be filled. Blessed are ye that weep now: for ye shall laugh.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6:22  |  Luke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「人為人子恨惡你們，拒絕你們，辱罵你們，棄掉你們的名，以為是惡，你們就有福了！</a:t>
            </a:r>
          </a:p>
          <a:p xmlns:a="http://schemas.openxmlformats.org/drawingml/2006/main">
            <a:pPr algn="ctr">
              <a:buNone/>
            </a:pPr>
            <a:r>
              <a:rPr sz="2100">
                <a:solidFill>
                  <a:srgbClr val="FFFFFF"/>
                </a:solidFill>
                <a:latin typeface="Georgia"/>
                <a:ea typeface="Georgia"/>
                <a:cs typeface="Georgia"/>
              </a:rPr>
              <a:t>Blessed are ye, when men shall hate you, and when they shall separate you from their company, and shall reproach you, and cast out your name as evil, for the Son of man’s sake.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6:23  |  Luke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當那日，你們要[歡喜]跳躍，因為你們在天上的賞賜是大的。他們的祖宗待先知也是這樣。</a:t>
            </a:r>
          </a:p>
          <a:p xmlns:a="http://schemas.openxmlformats.org/drawingml/2006/main">
            <a:pPr algn="ctr">
              <a:buNone/>
            </a:pPr>
            <a:r>
              <a:rPr sz="2100">
                <a:solidFill>
                  <a:srgbClr val="FFFFFF"/>
                </a:solidFill>
                <a:latin typeface="Georgia"/>
                <a:ea typeface="Georgia"/>
                <a:cs typeface="Georgia"/>
              </a:rPr>
              <a:t>Rejoice ye in that day, and leap for joy: for, behold, your reward is great in heaven: for in the like manner did their fathers unto the prophets.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6:24  |  Luke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但你們富足的人有禍了！ 因為你們受過你們的安慰。</a:t>
            </a:r>
          </a:p>
          <a:p xmlns:a="http://schemas.openxmlformats.org/drawingml/2006/main">
            <a:pPr algn="ctr">
              <a:buNone/>
            </a:pPr>
            <a:r>
              <a:rPr sz="2800">
                <a:solidFill>
                  <a:srgbClr val="FFFFFF"/>
                </a:solidFill>
                <a:latin typeface="Georgia"/>
                <a:ea typeface="Georgia"/>
                <a:cs typeface="Georgia"/>
              </a:rPr>
              <a:t>But woe unto you that are rich! for ye have received your consolation.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6:25  |  Luke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你們飽足的人有禍了！ 因為你們將要飢餓。 你們喜笑的人有禍了！ 因為你們將要哀慟哭泣。</a:t>
            </a:r>
          </a:p>
          <a:p xmlns:a="http://schemas.openxmlformats.org/drawingml/2006/main">
            <a:pPr algn="ctr">
              <a:buNone/>
            </a:pPr>
            <a:r>
              <a:rPr sz="2400">
                <a:solidFill>
                  <a:srgbClr val="FFFFFF"/>
                </a:solidFill>
                <a:latin typeface="Georgia"/>
                <a:ea typeface="Georgia"/>
                <a:cs typeface="Georgia"/>
              </a:rPr>
              <a:t>Woe unto you that are full! for ye shall hunger. Woe unto you that laugh now! for ye shall mourn and weep.</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6:26  |  Luke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「人都說你們好的時候，你們就有禍了！因為他們的祖宗待假先知也是這樣。」</a:t>
            </a:r>
          </a:p>
          <a:p xmlns:a="http://schemas.openxmlformats.org/drawingml/2006/main">
            <a:pPr algn="ctr">
              <a:buNone/>
            </a:pPr>
            <a:r>
              <a:rPr sz="2400">
                <a:solidFill>
                  <a:srgbClr val="FFFFFF"/>
                </a:solidFill>
                <a:latin typeface="Georgia"/>
                <a:ea typeface="Georgia"/>
                <a:cs typeface="Georgia"/>
              </a:rPr>
              <a:t>Woe unto you, when all men shall speak well of you! for so did their fathers to the false prophets.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6:27  |  Luke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「只是我告訴你們這聽道的人，你們的仇敵，要愛他！恨你們的，要待他好！</a:t>
            </a:r>
          </a:p>
          <a:p xmlns:a="http://schemas.openxmlformats.org/drawingml/2006/main">
            <a:pPr algn="ctr">
              <a:buNone/>
            </a:pPr>
            <a:r>
              <a:rPr sz="2400">
                <a:solidFill>
                  <a:srgbClr val="FFFFFF"/>
                </a:solidFill>
                <a:latin typeface="Georgia"/>
                <a:ea typeface="Georgia"/>
                <a:cs typeface="Georgia"/>
              </a:rPr>
              <a:t>But I say unto you which hear, Love your enemies, do good to them which hate you,</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6:28  |  Luke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咒詛你們的，要為他祝福！凌辱你們的，要為他禱告！</a:t>
            </a:r>
          </a:p>
          <a:p xmlns:a="http://schemas.openxmlformats.org/drawingml/2006/main">
            <a:pPr algn="ctr">
              <a:buNone/>
            </a:pPr>
            <a:r>
              <a:rPr sz="2800">
                <a:solidFill>
                  <a:srgbClr val="FFFFFF"/>
                </a:solidFill>
                <a:latin typeface="Georgia"/>
                <a:ea typeface="Georgia"/>
                <a:cs typeface="Georgia"/>
              </a:rPr>
              <a:t>Bless them that curse you, and pray for them which despitefully use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6:29  |  Luke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有人打你這邊的臉，連那邊的臉也由他打。有人奪你的外衣，連裏衣也由他拿去。</a:t>
            </a:r>
          </a:p>
          <a:p xmlns:a="http://schemas.openxmlformats.org/drawingml/2006/main">
            <a:pPr algn="ctr">
              <a:buNone/>
            </a:pPr>
            <a:r>
              <a:rPr sz="2400">
                <a:solidFill>
                  <a:srgbClr val="FFFFFF"/>
                </a:solidFill>
                <a:latin typeface="Georgia"/>
                <a:ea typeface="Georgia"/>
                <a:cs typeface="Georgia"/>
              </a:rPr>
              <a:t>And unto him that smiteth thee on the one cheek offer also the other; and him that taketh away thy cloke forbid not to take thy coat also.</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6:30  |  Luke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凡求你的，就給他。有人奪你的東西去，不用再要回來。</a:t>
            </a:r>
          </a:p>
          <a:p xmlns:a="http://schemas.openxmlformats.org/drawingml/2006/main">
            <a:pPr algn="ctr">
              <a:buNone/>
            </a:pPr>
            <a:r>
              <a:rPr sz="2400">
                <a:solidFill>
                  <a:srgbClr val="FFFFFF"/>
                </a:solidFill>
                <a:latin typeface="Georgia"/>
                <a:ea typeface="Georgia"/>
                <a:cs typeface="Georgia"/>
              </a:rPr>
              <a:t>Give to every man that asketh of thee; and of him that taketh away thy goods ask them not again.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6:31  |  Luke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你們願意人怎樣待你們，你們也要怎樣待人。</a:t>
            </a:r>
          </a:p>
          <a:p xmlns:a="http://schemas.openxmlformats.org/drawingml/2006/main">
            <a:pPr algn="ctr">
              <a:buNone/>
            </a:pPr>
            <a:r>
              <a:rPr sz="2800">
                <a:solidFill>
                  <a:srgbClr val="FFFFFF"/>
                </a:solidFill>
                <a:latin typeface="Georgia"/>
                <a:ea typeface="Georgia"/>
                <a:cs typeface="Georgia"/>
              </a:rPr>
              <a:t>And as ye would that men should do to you, do ye also to them likewise.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6:32  |  Luke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你們若單愛那愛你們的人，有甚麼可酬謝的呢？就是罪人也愛那愛他們的人。</a:t>
            </a:r>
          </a:p>
          <a:p xmlns:a="http://schemas.openxmlformats.org/drawingml/2006/main">
            <a:pPr algn="ctr">
              <a:buNone/>
            </a:pPr>
            <a:r>
              <a:rPr sz="2400">
                <a:solidFill>
                  <a:srgbClr val="FFFFFF"/>
                </a:solidFill>
                <a:latin typeface="Georgia"/>
                <a:ea typeface="Georgia"/>
                <a:cs typeface="Georgia"/>
              </a:rPr>
              <a:t>For if ye love them which love you, what thank have ye? for sinners also love those that love them.</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6:33  |  Luke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你們若善待那善待你們的人，有甚麼可酬謝的呢？就是罪人也是這樣行。</a:t>
            </a:r>
          </a:p>
          <a:p xmlns:a="http://schemas.openxmlformats.org/drawingml/2006/main">
            <a:pPr algn="ctr">
              <a:buNone/>
            </a:pPr>
            <a:r>
              <a:rPr sz="2400">
                <a:solidFill>
                  <a:srgbClr val="FFFFFF"/>
                </a:solidFill>
                <a:latin typeface="Georgia"/>
                <a:ea typeface="Georgia"/>
                <a:cs typeface="Georgia"/>
              </a:rPr>
              <a:t>And if ye do good to them which do good to you, what thank have ye? for sinners also do even the same.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6:34  |  Luke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你們若借給人，指望從他收回，有甚麼可酬謝的呢？就是罪人也借給罪人，要如數收回。</a:t>
            </a:r>
          </a:p>
          <a:p xmlns:a="http://schemas.openxmlformats.org/drawingml/2006/main">
            <a:pPr algn="ctr">
              <a:buNone/>
            </a:pPr>
            <a:r>
              <a:rPr sz="2400">
                <a:solidFill>
                  <a:srgbClr val="FFFFFF"/>
                </a:solidFill>
                <a:latin typeface="Georgia"/>
                <a:ea typeface="Georgia"/>
                <a:cs typeface="Georgia"/>
              </a:rPr>
              <a:t>And if ye lend to them of whom ye hope to receive, what thank have ye? for sinners also lend to sinners, to receive as much again.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6:35  |  Luke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你們倒要愛仇敵，也要善待他們，並要借給人不指望償還，你們的賞賜就必大了，你們也必作至高者的兒子，因為他恩待那忘恩的和作惡的。</a:t>
            </a:r>
          </a:p>
          <a:p xmlns:a="http://schemas.openxmlformats.org/drawingml/2006/main">
            <a:pPr algn="ctr">
              <a:buNone/>
            </a:pPr>
            <a:r>
              <a:rPr sz="2100">
                <a:solidFill>
                  <a:srgbClr val="FFFFFF"/>
                </a:solidFill>
                <a:latin typeface="Georgia"/>
                <a:ea typeface="Georgia"/>
                <a:cs typeface="Georgia"/>
              </a:rPr>
              <a:t>But love ye your enemies, and do good, and lend, hoping for nothing again; and your reward shall be great, and ye shall be the children of the Highest: for he is kind unto the unthankful and to the evil.</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6:36  |  Luke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你們要慈悲，像你們的父慈悲一樣。」</a:t>
            </a:r>
          </a:p>
          <a:p xmlns:a="http://schemas.openxmlformats.org/drawingml/2006/main">
            <a:pPr algn="ctr">
              <a:buNone/>
            </a:pPr>
            <a:r>
              <a:rPr sz="2800">
                <a:solidFill>
                  <a:srgbClr val="FFFFFF"/>
                </a:solidFill>
                <a:latin typeface="Georgia"/>
                <a:ea typeface="Georgia"/>
                <a:cs typeface="Georgia"/>
              </a:rPr>
              <a:t>Be ye therefore merciful, as your Father also is merciful.</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6:37  |  Luke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「你們不要論斷人，就不被論斷；你們不要定人的罪，就不被定罪；你們要饒恕人，就必蒙饒恕 ；</a:t>
            </a:r>
          </a:p>
          <a:p xmlns:a="http://schemas.openxmlformats.org/drawingml/2006/main">
            <a:pPr algn="ctr">
              <a:buNone/>
            </a:pPr>
            <a:r>
              <a:rPr sz="2400">
                <a:solidFill>
                  <a:srgbClr val="FFFFFF"/>
                </a:solidFill>
                <a:latin typeface="Georgia"/>
                <a:ea typeface="Georgia"/>
                <a:cs typeface="Georgia"/>
              </a:rPr>
              <a:t>Judge not, and ye shall not be judged: condemn not, and ye shall not be condemned: forgive, and ye shall be forgiven: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6:38  |  Luke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你們要給人，就必有給你們的，並且用十足的升斗，連搖帶按，上尖下流地倒在你們懷裏；因為你們用甚麼量器量給人，也必用甚麼量器量給你們。」</a:t>
            </a:r>
          </a:p>
          <a:p xmlns:a="http://schemas.openxmlformats.org/drawingml/2006/main">
            <a:pPr algn="ctr">
              <a:buNone/>
            </a:pPr>
            <a:r>
              <a:rPr sz="2100">
                <a:solidFill>
                  <a:srgbClr val="FFFFFF"/>
                </a:solidFill>
                <a:latin typeface="Georgia"/>
                <a:ea typeface="Georgia"/>
                <a:cs typeface="Georgia"/>
              </a:rPr>
              <a:t>Give, and it shall be given unto you; good measure, pressed down, and shaken together, and running over, shall men give into your bosom. For with the same measure that ye mete withal it shall be measured to you again.</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6:39  |  Luke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耶穌又用比喻對他們說：「瞎子豈能領瞎子，兩個人不是都要掉在坑裏嗎？</a:t>
            </a:r>
          </a:p>
          <a:p xmlns:a="http://schemas.openxmlformats.org/drawingml/2006/main">
            <a:pPr algn="ctr">
              <a:buNone/>
            </a:pPr>
            <a:r>
              <a:rPr sz="2400">
                <a:solidFill>
                  <a:srgbClr val="FFFFFF"/>
                </a:solidFill>
                <a:latin typeface="Georgia"/>
                <a:ea typeface="Georgia"/>
                <a:cs typeface="Georgia"/>
              </a:rPr>
              <a:t>And he spake a parable unto them, Can the blind lead the blind? shall they not both fall into the ditch?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6:40  |  Luke 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學生不能高過先生；凡學成了的不過和先生一樣。</a:t>
            </a:r>
          </a:p>
          <a:p xmlns:a="http://schemas.openxmlformats.org/drawingml/2006/main">
            <a:pPr algn="ctr">
              <a:buNone/>
            </a:pPr>
            <a:r>
              <a:rPr sz="2400">
                <a:solidFill>
                  <a:srgbClr val="FFFFFF"/>
                </a:solidFill>
                <a:latin typeface="Georgia"/>
                <a:ea typeface="Georgia"/>
                <a:cs typeface="Georgia"/>
              </a:rPr>
              <a:t>The disciple is not above his master: but every one that is perfect shall be as his master.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6:41  |  Luke 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為甚麼看見你弟兄眼中有刺，卻不想自己眼中有樑木呢？</a:t>
            </a:r>
          </a:p>
          <a:p xmlns:a="http://schemas.openxmlformats.org/drawingml/2006/main">
            <a:pPr algn="ctr">
              <a:buNone/>
            </a:pPr>
            <a:r>
              <a:rPr sz="2400">
                <a:solidFill>
                  <a:srgbClr val="FFFFFF"/>
                </a:solidFill>
                <a:latin typeface="Georgia"/>
                <a:ea typeface="Georgia"/>
                <a:cs typeface="Georgia"/>
              </a:rPr>
              <a:t>And why beholdest thou the mote that is in thy brother’s eye, but perceivest not the beam that is in thine own eye?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6:42  |  Luke 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你不見自己眼中有樑木，怎能對你弟兄說：『容我去掉你眼中的刺』呢？你這假冒為善的人！先去掉自己眼中的樑木，然後才能看得清楚，去掉你弟兄眼中的刺。」</a:t>
            </a:r>
          </a:p>
          <a:p xmlns:a="http://schemas.openxmlformats.org/drawingml/2006/main">
            <a:pPr algn="ctr">
              <a:buNone/>
            </a:pPr>
            <a:r>
              <a:rPr sz="1800">
                <a:solidFill>
                  <a:srgbClr val="FFFFFF"/>
                </a:solidFill>
                <a:latin typeface="Georgia"/>
                <a:ea typeface="Georgia"/>
                <a:cs typeface="Georgia"/>
              </a:rPr>
              <a:t>Either how canst thou say to thy brother, Brother, let me pull out the mote that is in thine eye, when thou thyself beholdest not the beam that is in thine own eye? Thou hypocrite, cast out first the beam out of thine own eye, and then shalt thou see clearly to pull out the mote that is in thy brother’s eye.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6:43  |  Luke 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「因為，沒有好樹結壞果子，也沒有壞樹結好果子。</a:t>
            </a:r>
          </a:p>
          <a:p xmlns:a="http://schemas.openxmlformats.org/drawingml/2006/main">
            <a:pPr algn="ctr">
              <a:buNone/>
            </a:pPr>
            <a:r>
              <a:rPr sz="2400">
                <a:solidFill>
                  <a:srgbClr val="FFFFFF"/>
                </a:solidFill>
                <a:latin typeface="Georgia"/>
                <a:ea typeface="Georgia"/>
                <a:cs typeface="Georgia"/>
              </a:rPr>
              <a:t>For a good tree bringeth not forth corrupt fruit; neither doth a corrupt tree bring forth good fruit.</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6:44  |  Luke 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凡樹木看果子，就可以認出它來。人不是從荊棘上摘無花果，也不是從蒺藜裏摘葡萄。</a:t>
            </a:r>
          </a:p>
          <a:p xmlns:a="http://schemas.openxmlformats.org/drawingml/2006/main">
            <a:pPr algn="ctr">
              <a:buNone/>
            </a:pPr>
            <a:r>
              <a:rPr sz="2400">
                <a:solidFill>
                  <a:srgbClr val="FFFFFF"/>
                </a:solidFill>
                <a:latin typeface="Georgia"/>
                <a:ea typeface="Georgia"/>
                <a:cs typeface="Georgia"/>
              </a:rPr>
              <a:t>For every tree is known by his own fruit. For of thorns men do not gather figs, nor of a bramble bush gather they grapes.</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6:45  |  Luke 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善人從他心裏所存的善就發出善來；惡人從他[心裏]所存的惡就發出惡來；因為心裏所充滿的，口裏就說出來。」</a:t>
            </a:r>
          </a:p>
          <a:p xmlns:a="http://schemas.openxmlformats.org/drawingml/2006/main">
            <a:pPr algn="ctr">
              <a:buNone/>
            </a:pPr>
            <a:r>
              <a:rPr sz="1800">
                <a:solidFill>
                  <a:srgbClr val="FFFFFF"/>
                </a:solidFill>
                <a:latin typeface="Georgia"/>
                <a:ea typeface="Georgia"/>
                <a:cs typeface="Georgia"/>
              </a:rPr>
              <a:t>A good man out of the good treasure of his heart bringeth forth that which is good; and an evil man out of the evil treasure of his heart bringeth forth that which is evil: for of the abundance of the heart his mouth speaketh.</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6:46  |  Luke 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「你們為甚麼稱呼我『主啊，主啊』卻不遵我的話行呢？</a:t>
            </a:r>
          </a:p>
          <a:p xmlns:a="http://schemas.openxmlformats.org/drawingml/2006/main">
            <a:pPr algn="ctr">
              <a:buNone/>
            </a:pPr>
            <a:r>
              <a:rPr sz="2800">
                <a:solidFill>
                  <a:srgbClr val="FFFFFF"/>
                </a:solidFill>
                <a:latin typeface="Georgia"/>
                <a:ea typeface="Georgia"/>
                <a:cs typeface="Georgia"/>
              </a:rPr>
              <a:t>And why call ye me, Lord, Lord, and do not the things which I say?</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6:47  |  Luke 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凡到我這裏來，聽見我的話就去行的，我要告訴你們他像甚麼人：</a:t>
            </a:r>
          </a:p>
          <a:p xmlns:a="http://schemas.openxmlformats.org/drawingml/2006/main">
            <a:pPr algn="ctr">
              <a:buNone/>
            </a:pPr>
            <a:r>
              <a:rPr sz="2400">
                <a:solidFill>
                  <a:srgbClr val="FFFFFF"/>
                </a:solidFill>
                <a:latin typeface="Georgia"/>
                <a:ea typeface="Georgia"/>
                <a:cs typeface="Georgia"/>
              </a:rPr>
              <a:t>Whosoever cometh to me, and heareth my sayings, and doeth them, I will shew you to whom he is like: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6:48  |  Luke 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他像一個人蓋房子，深深地挖地，把根基安在磐石上；到發大水的時候，水沖那房子，房子總不能搖動，因為根基立在磐石上 。</a:t>
            </a:r>
          </a:p>
          <a:p xmlns:a="http://schemas.openxmlformats.org/drawingml/2006/main">
            <a:pPr algn="ctr">
              <a:buNone/>
            </a:pPr>
            <a:r>
              <a:rPr sz="2100">
                <a:solidFill>
                  <a:srgbClr val="FFFFFF"/>
                </a:solidFill>
                <a:latin typeface="Georgia"/>
                <a:ea typeface="Georgia"/>
                <a:cs typeface="Georgia"/>
              </a:rPr>
              <a:t>He is like a man which built an house, and digged deep, and laid the foundation on a rock: and when the flood arose, the stream beat vehemently upon that house, and could not shake it: for it was founded upon a rock.</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6:49  |  Luke 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惟有聽見不去行的，就像一個人在土地上蓋房子，沒有根基；水一沖，隨即倒塌了，並且那房子壞的很大。」</a:t>
            </a:r>
          </a:p>
          <a:p xmlns:a="http://schemas.openxmlformats.org/drawingml/2006/main">
            <a:pPr algn="ctr">
              <a:buNone/>
            </a:pPr>
            <a:r>
              <a:rPr sz="2100">
                <a:solidFill>
                  <a:srgbClr val="FFFFFF"/>
                </a:solidFill>
                <a:latin typeface="Georgia"/>
                <a:ea typeface="Georgia"/>
                <a:cs typeface="Georgia"/>
              </a:rPr>
              <a:t>But he that heareth, and doeth not, is like a man that without a foundation built an house upon the earth; against which the stream did beat vehemently, and immediately it fell; and the ruin of that house was great.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2026-08-30T07:00:59.6850000Z</dcterms:created>
  <dcterms:modified xsi:type="dcterms:W3CDTF">2026-08-30T07:00:59.6850000Z</dcterms:modified>
</coreProperties>
</file>