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3c665fa9b04cd5" /><Relationship Type="http://schemas.openxmlformats.org/officeDocument/2006/relationships/extended-properties" Target="/docProps/app.xml" Id="R3d453598ad3f40fb" /><Relationship Type="http://schemas.openxmlformats.org/officeDocument/2006/relationships/officeDocument" Target="/ppt/presentation.xml" Id="Rf7abb2512ff640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6eb5b9d9bc4a1b"/>
  </p:sldMasterIdLst>
  <p:notesMasterIdLst>
    <p:notesMasterId xmlns:r="http://schemas.openxmlformats.org/officeDocument/2006/relationships" r:id="R94e9e5655aa6434f"/>
  </p:notesMasterIdLst>
  <p:sldIdLst>
    <p:sldId xmlns:r="http://schemas.openxmlformats.org/officeDocument/2006/relationships" id="256" r:id="R2d4f2fd576d640f5"/>
    <p:sldId xmlns:r="http://schemas.openxmlformats.org/officeDocument/2006/relationships" id="257" r:id="R6c803383c916477b"/>
    <p:sldId xmlns:r="http://schemas.openxmlformats.org/officeDocument/2006/relationships" id="258" r:id="Rcc1c530290d640e1"/>
    <p:sldId xmlns:r="http://schemas.openxmlformats.org/officeDocument/2006/relationships" id="259" r:id="R35f1c39461ac4e2f"/>
    <p:sldId xmlns:r="http://schemas.openxmlformats.org/officeDocument/2006/relationships" id="260" r:id="R645f11422ce344b6"/>
    <p:sldId xmlns:r="http://schemas.openxmlformats.org/officeDocument/2006/relationships" id="261" r:id="R5882dbdf5fba4ef4"/>
    <p:sldId xmlns:r="http://schemas.openxmlformats.org/officeDocument/2006/relationships" id="262" r:id="R8ec9dcd017c04ffa"/>
    <p:sldId xmlns:r="http://schemas.openxmlformats.org/officeDocument/2006/relationships" id="263" r:id="R847b14577453486b"/>
    <p:sldId xmlns:r="http://schemas.openxmlformats.org/officeDocument/2006/relationships" id="264" r:id="R6c306508622a451d"/>
    <p:sldId xmlns:r="http://schemas.openxmlformats.org/officeDocument/2006/relationships" id="265" r:id="R881ff215158341b7"/>
    <p:sldId xmlns:r="http://schemas.openxmlformats.org/officeDocument/2006/relationships" id="266" r:id="R81e89359e9a14e04"/>
    <p:sldId xmlns:r="http://schemas.openxmlformats.org/officeDocument/2006/relationships" id="267" r:id="Re304e09227154e2a"/>
    <p:sldId xmlns:r="http://schemas.openxmlformats.org/officeDocument/2006/relationships" id="268" r:id="Rb48648403d11438e"/>
    <p:sldId xmlns:r="http://schemas.openxmlformats.org/officeDocument/2006/relationships" id="269" r:id="R6d6afa20bd9648e4"/>
    <p:sldId xmlns:r="http://schemas.openxmlformats.org/officeDocument/2006/relationships" id="270" r:id="R468dcbb287e8466b"/>
    <p:sldId xmlns:r="http://schemas.openxmlformats.org/officeDocument/2006/relationships" id="271" r:id="Rca4dc0a803da4c81"/>
    <p:sldId xmlns:r="http://schemas.openxmlformats.org/officeDocument/2006/relationships" id="272" r:id="Rc384818c3ed94946"/>
    <p:sldId xmlns:r="http://schemas.openxmlformats.org/officeDocument/2006/relationships" id="273" r:id="R36168838887f460b"/>
    <p:sldId xmlns:r="http://schemas.openxmlformats.org/officeDocument/2006/relationships" id="274" r:id="R1863107e9ec94852"/>
    <p:sldId xmlns:r="http://schemas.openxmlformats.org/officeDocument/2006/relationships" id="275" r:id="R21c91f2a9bf84464"/>
    <p:sldId xmlns:r="http://schemas.openxmlformats.org/officeDocument/2006/relationships" id="276" r:id="R2445493b3cbe412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2cf81850cad4b89" /><Relationship Type="http://schemas.openxmlformats.org/officeDocument/2006/relationships/slideMaster" Target="/ppt/slideMasters/slideMaster1.xml" Id="Rf86eb5b9d9bc4a1b" /><Relationship Type="http://schemas.openxmlformats.org/officeDocument/2006/relationships/notesMaster" Target="/ppt/notesMasters/notesMaster1.xml" Id="R94e9e5655aa6434f" /><Relationship Type="http://schemas.openxmlformats.org/officeDocument/2006/relationships/presProps" Target="/ppt/presProps.xml" Id="Rfc4ca4d6a4864528" /><Relationship Type="http://schemas.openxmlformats.org/officeDocument/2006/relationships/tableStyles" Target="/ppt/tableStyles.xml" Id="R2de18215fedc4f48" /><Relationship Type="http://schemas.openxmlformats.org/officeDocument/2006/relationships/slide" Target="/ppt/slides/slide1.xml" Id="R2d4f2fd576d640f5" /><Relationship Type="http://schemas.openxmlformats.org/officeDocument/2006/relationships/slide" Target="/ppt/slides/slide2.xml" Id="R6c803383c916477b" /><Relationship Type="http://schemas.openxmlformats.org/officeDocument/2006/relationships/slide" Target="/ppt/slides/slide3.xml" Id="Rcc1c530290d640e1" /><Relationship Type="http://schemas.openxmlformats.org/officeDocument/2006/relationships/slide" Target="/ppt/slides/slide4.xml" Id="R35f1c39461ac4e2f" /><Relationship Type="http://schemas.openxmlformats.org/officeDocument/2006/relationships/slide" Target="/ppt/slides/slide5.xml" Id="R645f11422ce344b6" /><Relationship Type="http://schemas.openxmlformats.org/officeDocument/2006/relationships/slide" Target="/ppt/slides/slide6.xml" Id="R5882dbdf5fba4ef4" /><Relationship Type="http://schemas.openxmlformats.org/officeDocument/2006/relationships/slide" Target="/ppt/slides/slide7.xml" Id="R8ec9dcd017c04ffa" /><Relationship Type="http://schemas.openxmlformats.org/officeDocument/2006/relationships/slide" Target="/ppt/slides/slide8.xml" Id="R847b14577453486b" /><Relationship Type="http://schemas.openxmlformats.org/officeDocument/2006/relationships/slide" Target="/ppt/slides/slide9.xml" Id="R6c306508622a451d" /><Relationship Type="http://schemas.openxmlformats.org/officeDocument/2006/relationships/slide" Target="/ppt/slides/slide10.xml" Id="R881ff215158341b7" /><Relationship Type="http://schemas.openxmlformats.org/officeDocument/2006/relationships/slide" Target="/ppt/slides/slide11.xml" Id="R81e89359e9a14e04" /><Relationship Type="http://schemas.openxmlformats.org/officeDocument/2006/relationships/slide" Target="/ppt/slides/slide12.xml" Id="Re304e09227154e2a" /><Relationship Type="http://schemas.openxmlformats.org/officeDocument/2006/relationships/slide" Target="/ppt/slides/slide13.xml" Id="Rb48648403d11438e" /><Relationship Type="http://schemas.openxmlformats.org/officeDocument/2006/relationships/slide" Target="/ppt/slides/slide14.xml" Id="R6d6afa20bd9648e4" /><Relationship Type="http://schemas.openxmlformats.org/officeDocument/2006/relationships/slide" Target="/ppt/slides/slide15.xml" Id="R468dcbb287e8466b" /><Relationship Type="http://schemas.openxmlformats.org/officeDocument/2006/relationships/slide" Target="/ppt/slides/slide16.xml" Id="Rca4dc0a803da4c81" /><Relationship Type="http://schemas.openxmlformats.org/officeDocument/2006/relationships/slide" Target="/ppt/slides/slide17.xml" Id="Rc384818c3ed94946" /><Relationship Type="http://schemas.openxmlformats.org/officeDocument/2006/relationships/slide" Target="/ppt/slides/slide18.xml" Id="R36168838887f460b" /><Relationship Type="http://schemas.openxmlformats.org/officeDocument/2006/relationships/slide" Target="/ppt/slides/slide19.xml" Id="R1863107e9ec94852" /><Relationship Type="http://schemas.openxmlformats.org/officeDocument/2006/relationships/slide" Target="/ppt/slides/slide20.xml" Id="R21c91f2a9bf84464" /><Relationship Type="http://schemas.openxmlformats.org/officeDocument/2006/relationships/slide" Target="/ppt/slides/slide21.xml" Id="R2445493b3cbe41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66d63b4f0b4c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3498ce632cc442a" /><Relationship Type="http://schemas.openxmlformats.org/officeDocument/2006/relationships/notesMaster" Target="/ppt/notesMasters/notesMaster1.xml" Id="R92e1a73a205641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4499e1197e742cd" /><Relationship Type="http://schemas.openxmlformats.org/officeDocument/2006/relationships/notesMaster" Target="/ppt/notesMasters/notesMaster1.xml" Id="Re23c87c7f8224c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578464d853482f" /><Relationship Type="http://schemas.openxmlformats.org/officeDocument/2006/relationships/notesMaster" Target="/ppt/notesMasters/notesMaster1.xml" Id="R47ea934fff08471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3b194b97444358" /><Relationship Type="http://schemas.openxmlformats.org/officeDocument/2006/relationships/notesMaster" Target="/ppt/notesMasters/notesMaster1.xml" Id="R7fb5672231b9411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354f3be2d8a409a" /><Relationship Type="http://schemas.openxmlformats.org/officeDocument/2006/relationships/notesMaster" Target="/ppt/notesMasters/notesMaster1.xml" Id="R5335868f525b44d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9f2657afd764e98" /><Relationship Type="http://schemas.openxmlformats.org/officeDocument/2006/relationships/notesMaster" Target="/ppt/notesMasters/notesMaster1.xml" Id="R150217bac0a345f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692b3b8ce7140cc" /><Relationship Type="http://schemas.openxmlformats.org/officeDocument/2006/relationships/notesMaster" Target="/ppt/notesMasters/notesMaster1.xml" Id="R56eb87626cac47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881b85b955a494f" /><Relationship Type="http://schemas.openxmlformats.org/officeDocument/2006/relationships/notesMaster" Target="/ppt/notesMasters/notesMaster1.xml" Id="Rf71016a8dae745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43427b09e64c04" /><Relationship Type="http://schemas.openxmlformats.org/officeDocument/2006/relationships/notesMaster" Target="/ppt/notesMasters/notesMaster1.xml" Id="Rfba9c2eb155349d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b7223a02f394091" /><Relationship Type="http://schemas.openxmlformats.org/officeDocument/2006/relationships/notesMaster" Target="/ppt/notesMasters/notesMaster1.xml" Id="Rfde3c735448341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d004b0d38364a7e" /><Relationship Type="http://schemas.openxmlformats.org/officeDocument/2006/relationships/notesMaster" Target="/ppt/notesMasters/notesMaster1.xml" Id="Ra5f108f5a4e24b7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3ba8efae1424523" /><Relationship Type="http://schemas.openxmlformats.org/officeDocument/2006/relationships/notesMaster" Target="/ppt/notesMasters/notesMaster1.xml" Id="Rab149802445a4ae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b5315eb4f444bb7" /><Relationship Type="http://schemas.openxmlformats.org/officeDocument/2006/relationships/notesMaster" Target="/ppt/notesMasters/notesMaster1.xml" Id="R98e6d4567b4d4a1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f5db872fb9f475c" /><Relationship Type="http://schemas.openxmlformats.org/officeDocument/2006/relationships/notesMaster" Target="/ppt/notesMasters/notesMaster1.xml" Id="R0951163f82a744b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1938762fc1f4a16" /><Relationship Type="http://schemas.openxmlformats.org/officeDocument/2006/relationships/notesMaster" Target="/ppt/notesMasters/notesMaster1.xml" Id="R87bb4f21173f44e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564e6e33fcc4d41" /><Relationship Type="http://schemas.openxmlformats.org/officeDocument/2006/relationships/notesMaster" Target="/ppt/notesMasters/notesMaster1.xml" Id="Rd1b2acd102f944b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6c1ed00a8c74bd1" /><Relationship Type="http://schemas.openxmlformats.org/officeDocument/2006/relationships/notesMaster" Target="/ppt/notesMasters/notesMaster1.xml" Id="R01ab78f3137b4aa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04c53f58c534f0d" /><Relationship Type="http://schemas.openxmlformats.org/officeDocument/2006/relationships/notesMaster" Target="/ppt/notesMasters/notesMaster1.xml" Id="Rfc79c6c758f24c2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3344d3d8e24476e" /><Relationship Type="http://schemas.openxmlformats.org/officeDocument/2006/relationships/notesMaster" Target="/ppt/notesMasters/notesMaster1.xml" Id="R65a16506d97c4ec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f742f13be854e93" /><Relationship Type="http://schemas.openxmlformats.org/officeDocument/2006/relationships/notesMaster" Target="/ppt/notesMasters/notesMaster1.xml" Id="R7c239815abd845b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f60e91ea4ee4886" /><Relationship Type="http://schemas.openxmlformats.org/officeDocument/2006/relationships/notesMaster" Target="/ppt/notesMasters/notesMaster1.xml" Id="R72e3833f6a5743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eac8be91bc4f17" /><Relationship Type="http://schemas.openxmlformats.org/officeDocument/2006/relationships/image" Target="/ppt/media/image.png" Id="R272409f1e48b4d19" /><Relationship Type="http://schemas.openxmlformats.org/officeDocument/2006/relationships/image" Target="/ppt/media/image2.png" Id="R0b4af61b2038424e" /><Relationship Type="http://schemas.openxmlformats.org/officeDocument/2006/relationships/image" Target="/ppt/media/image.jpeg" Id="Rc28651867fd74b5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6e6a5052e5467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72409f1e48b4d1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b4af61b2038424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8651867fd74b5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fe26a4da294c0f" /><Relationship Type="http://schemas.openxmlformats.org/officeDocument/2006/relationships/slideLayout" Target="/ppt/slideLayouts/slideLayout1.xml" Id="Rc40f3886707842c9" /><Relationship Type="http://schemas.openxmlformats.org/officeDocument/2006/relationships/slideLayout" Target="/ppt/slideLayouts/slideLayout2.xml" Id="Reaf9b133e65543d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40f3886707842c9"/>
    <p:sldLayoutId xmlns:r="http://schemas.openxmlformats.org/officeDocument/2006/relationships" id="2147483650" r:id="Reaf9b133e65543d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32f909edbf48bc" /><Relationship Type="http://schemas.openxmlformats.org/officeDocument/2006/relationships/notesSlide" Target="/ppt/notesSlides/notesSlide1.xml" Id="R4e50f15d20c74a7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464ad80396494c" /><Relationship Type="http://schemas.openxmlformats.org/officeDocument/2006/relationships/notesSlide" Target="/ppt/notesSlides/notesSlide2.xml" Id="Rc1968ee568de4c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f8f67cfed445cd" /><Relationship Type="http://schemas.openxmlformats.org/officeDocument/2006/relationships/notesSlide" Target="/ppt/notesSlides/notesSlide3.xml" Id="Raf2112d7e0c94bc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1768b6ccdc4858" /><Relationship Type="http://schemas.openxmlformats.org/officeDocument/2006/relationships/notesSlide" Target="/ppt/notesSlides/notesSlide4.xml" Id="Rb2b1adbbf3f74d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f847a7b72348a2" /><Relationship Type="http://schemas.openxmlformats.org/officeDocument/2006/relationships/notesSlide" Target="/ppt/notesSlides/notesSlide5.xml" Id="Rb17f7e45c65d479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0aff26ef8c4ca1" /><Relationship Type="http://schemas.openxmlformats.org/officeDocument/2006/relationships/notesSlide" Target="/ppt/notesSlides/notesSlide6.xml" Id="R62f1a672ef924a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1609abad594745" /><Relationship Type="http://schemas.openxmlformats.org/officeDocument/2006/relationships/notesSlide" Target="/ppt/notesSlides/notesSlide7.xml" Id="Rb35812674b35482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0aef98e9984c8d" /><Relationship Type="http://schemas.openxmlformats.org/officeDocument/2006/relationships/notesSlide" Target="/ppt/notesSlides/notesSlide8.xml" Id="Ra842e8f479a94e9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c37b0bcf5b44b4" /><Relationship Type="http://schemas.openxmlformats.org/officeDocument/2006/relationships/notesSlide" Target="/ppt/notesSlides/notesSlide9.xml" Id="R7d54cbb249624c7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a5f23e50ac4929" /><Relationship Type="http://schemas.openxmlformats.org/officeDocument/2006/relationships/notesSlide" Target="/ppt/notesSlides/notesSlide10.xml" Id="Rf4d7540ff6be4d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ab7698285049c6" /><Relationship Type="http://schemas.openxmlformats.org/officeDocument/2006/relationships/notesSlide" Target="/ppt/notesSlides/notesSlide11.xml" Id="R03619cc3efb245c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98f09fd6e74323" /><Relationship Type="http://schemas.openxmlformats.org/officeDocument/2006/relationships/notesSlide" Target="/ppt/notesSlides/notesSlide12.xml" Id="R0927e12129f9454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497b7e4def477d" /><Relationship Type="http://schemas.openxmlformats.org/officeDocument/2006/relationships/notesSlide" Target="/ppt/notesSlides/notesSlide13.xml" Id="R65b620c7e9d2444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fa0713390a4ac2" /><Relationship Type="http://schemas.openxmlformats.org/officeDocument/2006/relationships/notesSlide" Target="/ppt/notesSlides/notesSlide14.xml" Id="R6d67e786d0044f2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fb86f9fb0c4644" /><Relationship Type="http://schemas.openxmlformats.org/officeDocument/2006/relationships/notesSlide" Target="/ppt/notesSlides/notesSlide15.xml" Id="R0f65c3b707b9461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dfb4da31a044c7" /><Relationship Type="http://schemas.openxmlformats.org/officeDocument/2006/relationships/notesSlide" Target="/ppt/notesSlides/notesSlide16.xml" Id="Ra3ada09a0c79454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e04c0ab7f34240" /><Relationship Type="http://schemas.openxmlformats.org/officeDocument/2006/relationships/notesSlide" Target="/ppt/notesSlides/notesSlide17.xml" Id="Rcb6e00ebd13f4de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150bbff27f49ea" /><Relationship Type="http://schemas.openxmlformats.org/officeDocument/2006/relationships/notesSlide" Target="/ppt/notesSlides/notesSlide18.xml" Id="R9b31d79a15a3407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302b85c5c649e8" /><Relationship Type="http://schemas.openxmlformats.org/officeDocument/2006/relationships/notesSlide" Target="/ppt/notesSlides/notesSlide19.xml" Id="Ra0c2dc4ff903480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0073d75db74fa2" /><Relationship Type="http://schemas.openxmlformats.org/officeDocument/2006/relationships/notesSlide" Target="/ppt/notesSlides/notesSlide20.xml" Id="R4a27add1174b48a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8106ecd23b4380" /><Relationship Type="http://schemas.openxmlformats.org/officeDocument/2006/relationships/notesSlide" Target="/ppt/notesSlides/notesSlide21.xml" Id="R06b7fea4ea4946b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詩篇第147章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147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147:1  |  Psalms 147:1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你們要讚美耶和華！ 因歌頌我們的神為善為美； 讚美的話是合宜的。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ye the LORD: for it is good to sing praises unto our God; for it is pleasant; and praise is comely.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147:2  |  Psalms 147:2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耶和華建造耶路撒冷， 聚集以色列中被趕散的人。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doth build up Jerusalem: he gathereth together the outcasts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147:3  |  Psalms 147:3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他醫好傷心的人， 裹好他們的傷處。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healeth the broken in heart, and bindeth up their wounds.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147:4  |  Psalms 147:4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他數點星宿的數目， 一一稱它的名。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telleth the number of the stars; he calleth them all by their names.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147:5  |  Psalms 147:5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我們的主為大，最有能力； 他的智慧無法測度。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Great is our Lord, and of great power: his understanding is infinite.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147:6  |  Psalms 147:6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耶和華扶持謙卑人， 將惡人傾覆於地。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lifteth up the meek: he casteth the wicked down to the ground.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147:7  |  Psalms 147:7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你們要以感謝向耶和華歌唱， 用琴向我們的神歌頌。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unto the LORD with thanksgiving; sing praise upon the harp unto our God: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147:8  |  Psalms 147:8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他用雲遮天，為地降雨， 使草生長在山上。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covereth the heaven with clouds, who prepareth rain for the earth, who maketh grass to grow upon the mountains.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147:9  |  Psalms 147:9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他賜食給走獸 和啼叫的小烏鴉。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giveth to the beast his food, and to the young ravens which cry.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147:10  |  Psalms 147:10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他不喜悅馬的力[大]， 不喜愛人的腿[快]。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delighteth not in the strength of the horse: he taketh not pleasure in the legs of a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147:11  |  Psalms 147:11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耶和華喜愛敬畏他 和盼望他慈愛的人。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taketh pleasure in them that fear him, in those that hope in his mercy.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147:12  |  Psalms 147:12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耶路撒冷啊，你要頌讚耶和華！ 錫安哪，你要讚美你的神！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the LORD, O Jerusalem; praise thy God, O Zion.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147:13  |  Psalms 147:13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因為他堅固了你的門閂， 賜福給你中間的兒女。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hath strengthened the bars of thy gates; he hath blessed thy children within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147:14  |  Psalms 147:14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他使你境內平安， 用上好的麥子使你滿足。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maketh peace in thy borders, and filleth thee with the finest of the wheat.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147:15  |  Psalms 147:15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他發命在地； 他的話頒行最快。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sendeth forth his commandment upon earth: his word runneth very swiftly.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147:16  |  Psalms 147:16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他降雪如羊毛， 撒霜如爐灰。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giveth snow like wool: he scattereth the hoarfrost like ashes.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147:17  |  Psalms 147:17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他擲下冰雹如碎渣； 他發出寒冷，誰能當得起呢？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casteth forth his ice like morsels: who can stand before his cold?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147:18  |  Psalms 147:18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他一出令，這些就都消化； 他使風颳起，水便流動。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sendeth out his word, and melteth them: he causeth his wind to blow, and the waters flow.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147:19  |  Psalms 147:19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他將他的道指示雅各， 將他的律例典章指示以色列。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sheweth his word unto Jacob, his statutes and his judgments unto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147:20  |  Psalms 147:20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別國他都沒有這樣待過； 至於他的典章，他們向來沒有知道。 你們要讚美耶和華！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not dealt so with any nation: and as for his judgments, they have not known them. Praise ye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2026-08-30T04:32:47.2960000Z</dcterms:created>
  <dcterms:modified xsi:type="dcterms:W3CDTF">2026-08-30T04:32:47.2960000Z</dcterms:modified>
</coreProperties>
</file>