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8184be2b954bef" /><Relationship Type="http://schemas.openxmlformats.org/officeDocument/2006/relationships/extended-properties" Target="/docProps/app.xml" Id="R7e82b41c33284a17" /><Relationship Type="http://schemas.openxmlformats.org/officeDocument/2006/relationships/officeDocument" Target="/ppt/presentation.xml" Id="R02628bbb894f45e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f6012f5db934229"/>
  </p:sldMasterIdLst>
  <p:notesMasterIdLst>
    <p:notesMasterId xmlns:r="http://schemas.openxmlformats.org/officeDocument/2006/relationships" r:id="R13c415fb13d341d9"/>
  </p:notesMasterIdLst>
  <p:sldIdLst>
    <p:sldId xmlns:r="http://schemas.openxmlformats.org/officeDocument/2006/relationships" id="256" r:id="R2f0c3ceeeff243d5"/>
    <p:sldId xmlns:r="http://schemas.openxmlformats.org/officeDocument/2006/relationships" id="257" r:id="Rbf817adbbab24145"/>
    <p:sldId xmlns:r="http://schemas.openxmlformats.org/officeDocument/2006/relationships" id="258" r:id="R89b4ce140e8c42d3"/>
    <p:sldId xmlns:r="http://schemas.openxmlformats.org/officeDocument/2006/relationships" id="259" r:id="Ra3b87572cdb14aa9"/>
    <p:sldId xmlns:r="http://schemas.openxmlformats.org/officeDocument/2006/relationships" id="260" r:id="R688046de6eee4230"/>
    <p:sldId xmlns:r="http://schemas.openxmlformats.org/officeDocument/2006/relationships" id="261" r:id="Raa8fb0dc6fbc4466"/>
    <p:sldId xmlns:r="http://schemas.openxmlformats.org/officeDocument/2006/relationships" id="262" r:id="Radec9ce812e740a7"/>
    <p:sldId xmlns:r="http://schemas.openxmlformats.org/officeDocument/2006/relationships" id="263" r:id="Rada110ba50f54c59"/>
    <p:sldId xmlns:r="http://schemas.openxmlformats.org/officeDocument/2006/relationships" id="264" r:id="Rfc9ce235de5a4711"/>
    <p:sldId xmlns:r="http://schemas.openxmlformats.org/officeDocument/2006/relationships" id="265" r:id="R2ec1ba0eff3b4444"/>
    <p:sldId xmlns:r="http://schemas.openxmlformats.org/officeDocument/2006/relationships" id="266" r:id="R7dcf4cd9bf3c4253"/>
    <p:sldId xmlns:r="http://schemas.openxmlformats.org/officeDocument/2006/relationships" id="267" r:id="R989dfa2032194e03"/>
    <p:sldId xmlns:r="http://schemas.openxmlformats.org/officeDocument/2006/relationships" id="268" r:id="R371b4d4cc9814559"/>
    <p:sldId xmlns:r="http://schemas.openxmlformats.org/officeDocument/2006/relationships" id="269" r:id="R13c536f3b7a74a21"/>
    <p:sldId xmlns:r="http://schemas.openxmlformats.org/officeDocument/2006/relationships" id="270" r:id="Re8a78a80961f4538"/>
    <p:sldId xmlns:r="http://schemas.openxmlformats.org/officeDocument/2006/relationships" id="271" r:id="R6e865a38b21a4532"/>
    <p:sldId xmlns:r="http://schemas.openxmlformats.org/officeDocument/2006/relationships" id="272" r:id="R903523981de24959"/>
    <p:sldId xmlns:r="http://schemas.openxmlformats.org/officeDocument/2006/relationships" id="273" r:id="R25cfeb54e95d42d3"/>
    <p:sldId xmlns:r="http://schemas.openxmlformats.org/officeDocument/2006/relationships" id="274" r:id="R375c7a33ab3745a7"/>
    <p:sldId xmlns:r="http://schemas.openxmlformats.org/officeDocument/2006/relationships" id="275" r:id="R43b9ce82c26741f9"/>
    <p:sldId xmlns:r="http://schemas.openxmlformats.org/officeDocument/2006/relationships" id="276" r:id="R42c7e678172d4dc6"/>
    <p:sldId xmlns:r="http://schemas.openxmlformats.org/officeDocument/2006/relationships" id="277" r:id="Re32829f331824a33"/>
    <p:sldId xmlns:r="http://schemas.openxmlformats.org/officeDocument/2006/relationships" id="278" r:id="R570bf0fcc1374ef5"/>
    <p:sldId xmlns:r="http://schemas.openxmlformats.org/officeDocument/2006/relationships" id="279" r:id="R0165a296670a429e"/>
    <p:sldId xmlns:r="http://schemas.openxmlformats.org/officeDocument/2006/relationships" id="280" r:id="R309200011768490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bd8656f7b294a46" /><Relationship Type="http://schemas.openxmlformats.org/officeDocument/2006/relationships/slideMaster" Target="/ppt/slideMasters/slideMaster1.xml" Id="R0f6012f5db934229" /><Relationship Type="http://schemas.openxmlformats.org/officeDocument/2006/relationships/notesMaster" Target="/ppt/notesMasters/notesMaster1.xml" Id="R13c415fb13d341d9" /><Relationship Type="http://schemas.openxmlformats.org/officeDocument/2006/relationships/presProps" Target="/ppt/presProps.xml" Id="R5506e7d7aa2e4c69" /><Relationship Type="http://schemas.openxmlformats.org/officeDocument/2006/relationships/tableStyles" Target="/ppt/tableStyles.xml" Id="R5acad9d65de3481a" /><Relationship Type="http://schemas.openxmlformats.org/officeDocument/2006/relationships/slide" Target="/ppt/slides/slide1.xml" Id="R2f0c3ceeeff243d5" /><Relationship Type="http://schemas.openxmlformats.org/officeDocument/2006/relationships/slide" Target="/ppt/slides/slide2.xml" Id="Rbf817adbbab24145" /><Relationship Type="http://schemas.openxmlformats.org/officeDocument/2006/relationships/slide" Target="/ppt/slides/slide3.xml" Id="R89b4ce140e8c42d3" /><Relationship Type="http://schemas.openxmlformats.org/officeDocument/2006/relationships/slide" Target="/ppt/slides/slide4.xml" Id="Ra3b87572cdb14aa9" /><Relationship Type="http://schemas.openxmlformats.org/officeDocument/2006/relationships/slide" Target="/ppt/slides/slide5.xml" Id="R688046de6eee4230" /><Relationship Type="http://schemas.openxmlformats.org/officeDocument/2006/relationships/slide" Target="/ppt/slides/slide6.xml" Id="Raa8fb0dc6fbc4466" /><Relationship Type="http://schemas.openxmlformats.org/officeDocument/2006/relationships/slide" Target="/ppt/slides/slide7.xml" Id="Radec9ce812e740a7" /><Relationship Type="http://schemas.openxmlformats.org/officeDocument/2006/relationships/slide" Target="/ppt/slides/slide8.xml" Id="Rada110ba50f54c59" /><Relationship Type="http://schemas.openxmlformats.org/officeDocument/2006/relationships/slide" Target="/ppt/slides/slide9.xml" Id="Rfc9ce235de5a4711" /><Relationship Type="http://schemas.openxmlformats.org/officeDocument/2006/relationships/slide" Target="/ppt/slides/slide10.xml" Id="R2ec1ba0eff3b4444" /><Relationship Type="http://schemas.openxmlformats.org/officeDocument/2006/relationships/slide" Target="/ppt/slides/slide11.xml" Id="R7dcf4cd9bf3c4253" /><Relationship Type="http://schemas.openxmlformats.org/officeDocument/2006/relationships/slide" Target="/ppt/slides/slide12.xml" Id="R989dfa2032194e03" /><Relationship Type="http://schemas.openxmlformats.org/officeDocument/2006/relationships/slide" Target="/ppt/slides/slide13.xml" Id="R371b4d4cc9814559" /><Relationship Type="http://schemas.openxmlformats.org/officeDocument/2006/relationships/slide" Target="/ppt/slides/slide14.xml" Id="R13c536f3b7a74a21" /><Relationship Type="http://schemas.openxmlformats.org/officeDocument/2006/relationships/slide" Target="/ppt/slides/slide15.xml" Id="Re8a78a80961f4538" /><Relationship Type="http://schemas.openxmlformats.org/officeDocument/2006/relationships/slide" Target="/ppt/slides/slide16.xml" Id="R6e865a38b21a4532" /><Relationship Type="http://schemas.openxmlformats.org/officeDocument/2006/relationships/slide" Target="/ppt/slides/slide17.xml" Id="R903523981de24959" /><Relationship Type="http://schemas.openxmlformats.org/officeDocument/2006/relationships/slide" Target="/ppt/slides/slide18.xml" Id="R25cfeb54e95d42d3" /><Relationship Type="http://schemas.openxmlformats.org/officeDocument/2006/relationships/slide" Target="/ppt/slides/slide19.xml" Id="R375c7a33ab3745a7" /><Relationship Type="http://schemas.openxmlformats.org/officeDocument/2006/relationships/slide" Target="/ppt/slides/slide20.xml" Id="R43b9ce82c26741f9" /><Relationship Type="http://schemas.openxmlformats.org/officeDocument/2006/relationships/slide" Target="/ppt/slides/slide21.xml" Id="R42c7e678172d4dc6" /><Relationship Type="http://schemas.openxmlformats.org/officeDocument/2006/relationships/slide" Target="/ppt/slides/slide22.xml" Id="Re32829f331824a33" /><Relationship Type="http://schemas.openxmlformats.org/officeDocument/2006/relationships/slide" Target="/ppt/slides/slide23.xml" Id="R570bf0fcc1374ef5" /><Relationship Type="http://schemas.openxmlformats.org/officeDocument/2006/relationships/slide" Target="/ppt/slides/slide24.xml" Id="R0165a296670a429e" /><Relationship Type="http://schemas.openxmlformats.org/officeDocument/2006/relationships/slide" Target="/ppt/slides/slide25.xml" Id="R309200011768490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af0bddf3c0d4ad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eccf4ec99364cf1" /><Relationship Type="http://schemas.openxmlformats.org/officeDocument/2006/relationships/notesMaster" Target="/ppt/notesMasters/notesMaster1.xml" Id="R37f4430f88dc49a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5e945fd96204888" /><Relationship Type="http://schemas.openxmlformats.org/officeDocument/2006/relationships/notesMaster" Target="/ppt/notesMasters/notesMaster1.xml" Id="R8c8a394e9ffe428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bc03c17659640df" /><Relationship Type="http://schemas.openxmlformats.org/officeDocument/2006/relationships/notesMaster" Target="/ppt/notesMasters/notesMaster1.xml" Id="R9fb8b402fea644d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fabe20efaeb466c" /><Relationship Type="http://schemas.openxmlformats.org/officeDocument/2006/relationships/notesMaster" Target="/ppt/notesMasters/notesMaster1.xml" Id="R32c431623788446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3305f5c507543c6" /><Relationship Type="http://schemas.openxmlformats.org/officeDocument/2006/relationships/notesMaster" Target="/ppt/notesMasters/notesMaster1.xml" Id="Ra27a26e8695b476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b30a18ec63a4c1b" /><Relationship Type="http://schemas.openxmlformats.org/officeDocument/2006/relationships/notesMaster" Target="/ppt/notesMasters/notesMaster1.xml" Id="R32e60011c295488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553ea5279814753" /><Relationship Type="http://schemas.openxmlformats.org/officeDocument/2006/relationships/notesMaster" Target="/ppt/notesMasters/notesMaster1.xml" Id="R24cdc74b6ae04c9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2c186c21c424456" /><Relationship Type="http://schemas.openxmlformats.org/officeDocument/2006/relationships/notesMaster" Target="/ppt/notesMasters/notesMaster1.xml" Id="Red664dfed7f8434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3f16b3e147a4adb" /><Relationship Type="http://schemas.openxmlformats.org/officeDocument/2006/relationships/notesMaster" Target="/ppt/notesMasters/notesMaster1.xml" Id="Ra98fcdecefde4e3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fcdddf4b0dd4400" /><Relationship Type="http://schemas.openxmlformats.org/officeDocument/2006/relationships/notesMaster" Target="/ppt/notesMasters/notesMaster1.xml" Id="Ra991c99773c84c3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c0ca0732003490d" /><Relationship Type="http://schemas.openxmlformats.org/officeDocument/2006/relationships/notesMaster" Target="/ppt/notesMasters/notesMaster1.xml" Id="Rb11be6b1fea5448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d88d28268724275" /><Relationship Type="http://schemas.openxmlformats.org/officeDocument/2006/relationships/notesMaster" Target="/ppt/notesMasters/notesMaster1.xml" Id="Rcde734359dec479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a9f27261db340d6" /><Relationship Type="http://schemas.openxmlformats.org/officeDocument/2006/relationships/notesMaster" Target="/ppt/notesMasters/notesMaster1.xml" Id="Rd70179e70069486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97f05785e8c4481" /><Relationship Type="http://schemas.openxmlformats.org/officeDocument/2006/relationships/notesMaster" Target="/ppt/notesMasters/notesMaster1.xml" Id="R5e130891288841e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1a5bb0ccd46449b" /><Relationship Type="http://schemas.openxmlformats.org/officeDocument/2006/relationships/notesMaster" Target="/ppt/notesMasters/notesMaster1.xml" Id="Rc1af3d38037b4eb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6b6c27df75f433e" /><Relationship Type="http://schemas.openxmlformats.org/officeDocument/2006/relationships/notesMaster" Target="/ppt/notesMasters/notesMaster1.xml" Id="R0093d2d4656c45a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fa02006fba7435a" /><Relationship Type="http://schemas.openxmlformats.org/officeDocument/2006/relationships/notesMaster" Target="/ppt/notesMasters/notesMaster1.xml" Id="R7cb2baee732c470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bef3d45a705435b" /><Relationship Type="http://schemas.openxmlformats.org/officeDocument/2006/relationships/notesMaster" Target="/ppt/notesMasters/notesMaster1.xml" Id="R0e44444a81144ca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0a45303245444c3" /><Relationship Type="http://schemas.openxmlformats.org/officeDocument/2006/relationships/notesMaster" Target="/ppt/notesMasters/notesMaster1.xml" Id="R5a771ab3ed914b1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57988a440bd4380" /><Relationship Type="http://schemas.openxmlformats.org/officeDocument/2006/relationships/notesMaster" Target="/ppt/notesMasters/notesMaster1.xml" Id="R20928badd8be4b4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f264dcaf3114591" /><Relationship Type="http://schemas.openxmlformats.org/officeDocument/2006/relationships/notesMaster" Target="/ppt/notesMasters/notesMaster1.xml" Id="Rf1f48d6737ee468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7bb0fba0fb846be" /><Relationship Type="http://schemas.openxmlformats.org/officeDocument/2006/relationships/notesMaster" Target="/ppt/notesMasters/notesMaster1.xml" Id="Ra121adcb742c433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37e9d95fd3d46bd" /><Relationship Type="http://schemas.openxmlformats.org/officeDocument/2006/relationships/notesMaster" Target="/ppt/notesMasters/notesMaster1.xml" Id="Ra9479646e7ef4bf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8e6300faf1b4bc0" /><Relationship Type="http://schemas.openxmlformats.org/officeDocument/2006/relationships/notesMaster" Target="/ppt/notesMasters/notesMaster1.xml" Id="Re090bc1aba6f401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9d62b9ca7ed4c6f" /><Relationship Type="http://schemas.openxmlformats.org/officeDocument/2006/relationships/notesMaster" Target="/ppt/notesMasters/notesMaster1.xml" Id="Rfd01920d60c2400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8e1c0959944a92" /><Relationship Type="http://schemas.openxmlformats.org/officeDocument/2006/relationships/image" Target="/ppt/media/image.png" Id="Rdd8ccb9ff51f48b0" /><Relationship Type="http://schemas.openxmlformats.org/officeDocument/2006/relationships/image" Target="/ppt/media/image2.png" Id="R7f5da8ad8c77480f" /><Relationship Type="http://schemas.openxmlformats.org/officeDocument/2006/relationships/image" Target="/ppt/media/image.jpeg" Id="R59e4887cf211449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c1e6322a30405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d8ccb9ff51f48b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f5da8ad8c77480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e4887cf211449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ad75c0ecd174cba" /><Relationship Type="http://schemas.openxmlformats.org/officeDocument/2006/relationships/slideLayout" Target="/ppt/slideLayouts/slideLayout1.xml" Id="Rb8fa6423db30451a" /><Relationship Type="http://schemas.openxmlformats.org/officeDocument/2006/relationships/slideLayout" Target="/ppt/slideLayouts/slideLayout2.xml" Id="R12c4fd63fe294df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fa6423db30451a"/>
    <p:sldLayoutId xmlns:r="http://schemas.openxmlformats.org/officeDocument/2006/relationships" id="2147483650" r:id="R12c4fd63fe294df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f16a61e9c74734" /><Relationship Type="http://schemas.openxmlformats.org/officeDocument/2006/relationships/notesSlide" Target="/ppt/notesSlides/notesSlide1.xml" Id="R3714a23420ba4db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234c67bde74e41" /><Relationship Type="http://schemas.openxmlformats.org/officeDocument/2006/relationships/notesSlide" Target="/ppt/notesSlides/notesSlide2.xml" Id="R2c7ef513b8cd456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bf7505b53d4635" /><Relationship Type="http://schemas.openxmlformats.org/officeDocument/2006/relationships/notesSlide" Target="/ppt/notesSlides/notesSlide3.xml" Id="R37017410ccff412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bf5d9934ec44a1" /><Relationship Type="http://schemas.openxmlformats.org/officeDocument/2006/relationships/notesSlide" Target="/ppt/notesSlides/notesSlide4.xml" Id="R081d1963f4754f2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02f71cee39482a" /><Relationship Type="http://schemas.openxmlformats.org/officeDocument/2006/relationships/notesSlide" Target="/ppt/notesSlides/notesSlide5.xml" Id="R4ffce1fcde354e0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a51bc0ab4b4aa7" /><Relationship Type="http://schemas.openxmlformats.org/officeDocument/2006/relationships/notesSlide" Target="/ppt/notesSlides/notesSlide6.xml" Id="R13df5204cb4c44b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d77750c5924967" /><Relationship Type="http://schemas.openxmlformats.org/officeDocument/2006/relationships/notesSlide" Target="/ppt/notesSlides/notesSlide7.xml" Id="R97c663a3263647c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abba7be1cf4dbb" /><Relationship Type="http://schemas.openxmlformats.org/officeDocument/2006/relationships/notesSlide" Target="/ppt/notesSlides/notesSlide8.xml" Id="Re67c2e78cde547e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f6bf95ca3f4870" /><Relationship Type="http://schemas.openxmlformats.org/officeDocument/2006/relationships/notesSlide" Target="/ppt/notesSlides/notesSlide9.xml" Id="R46ae6a04cd274d7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68b4cb726e4038" /><Relationship Type="http://schemas.openxmlformats.org/officeDocument/2006/relationships/notesSlide" Target="/ppt/notesSlides/notesSlide10.xml" Id="R66368db07c2646d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c900f4e0984be9" /><Relationship Type="http://schemas.openxmlformats.org/officeDocument/2006/relationships/notesSlide" Target="/ppt/notesSlides/notesSlide11.xml" Id="R96a64385a858464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a55ebefaf843e1" /><Relationship Type="http://schemas.openxmlformats.org/officeDocument/2006/relationships/notesSlide" Target="/ppt/notesSlides/notesSlide12.xml" Id="Raf48f542150c40c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3c3b41dae8405a" /><Relationship Type="http://schemas.openxmlformats.org/officeDocument/2006/relationships/notesSlide" Target="/ppt/notesSlides/notesSlide13.xml" Id="Ra2451c5c4aad43c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4c2fb5f200437a" /><Relationship Type="http://schemas.openxmlformats.org/officeDocument/2006/relationships/notesSlide" Target="/ppt/notesSlides/notesSlide14.xml" Id="Rc200d229955c435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59914c3cbe4afc" /><Relationship Type="http://schemas.openxmlformats.org/officeDocument/2006/relationships/notesSlide" Target="/ppt/notesSlides/notesSlide15.xml" Id="Re0f98607e0de49c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d197bd53bb4a90" /><Relationship Type="http://schemas.openxmlformats.org/officeDocument/2006/relationships/notesSlide" Target="/ppt/notesSlides/notesSlide16.xml" Id="Rafdb1c02395246e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8cd29e848b44f6" /><Relationship Type="http://schemas.openxmlformats.org/officeDocument/2006/relationships/notesSlide" Target="/ppt/notesSlides/notesSlide17.xml" Id="R62c62843b6304bb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e83ad418114fac" /><Relationship Type="http://schemas.openxmlformats.org/officeDocument/2006/relationships/notesSlide" Target="/ppt/notesSlides/notesSlide18.xml" Id="R5a2f6785fae9431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1ef3a881f642f1" /><Relationship Type="http://schemas.openxmlformats.org/officeDocument/2006/relationships/notesSlide" Target="/ppt/notesSlides/notesSlide19.xml" Id="R71302ad6641c411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5dfe6a48c64af1" /><Relationship Type="http://schemas.openxmlformats.org/officeDocument/2006/relationships/notesSlide" Target="/ppt/notesSlides/notesSlide20.xml" Id="Rbba1de4c556243a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5c296e62544e17" /><Relationship Type="http://schemas.openxmlformats.org/officeDocument/2006/relationships/notesSlide" Target="/ppt/notesSlides/notesSlide21.xml" Id="R8225917c6db545b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6cfa32edc94030" /><Relationship Type="http://schemas.openxmlformats.org/officeDocument/2006/relationships/notesSlide" Target="/ppt/notesSlides/notesSlide22.xml" Id="R65989040ef70403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ac0471de2b4641" /><Relationship Type="http://schemas.openxmlformats.org/officeDocument/2006/relationships/notesSlide" Target="/ppt/notesSlides/notesSlide23.xml" Id="Re9b9dbc1022b464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4e8b64e8c34bbf" /><Relationship Type="http://schemas.openxmlformats.org/officeDocument/2006/relationships/notesSlide" Target="/ppt/notesSlides/notesSlide24.xml" Id="R6e59aa298748446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16ddfc6b25459c" /><Relationship Type="http://schemas.openxmlformats.org/officeDocument/2006/relationships/notesSlide" Target="/ppt/notesSlides/notesSlide25.xml" Id="Rebdf288ffdd742f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箴言第18章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18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18:1  |  Proverbs 18:1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與眾寡合的，獨自尋求心願， 並惱恨一切真智慧。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Through desire a man, having separated himself, seeketh and intermeddleth with all wisdom.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18:2  |  Proverbs 18:2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愚昧人不喜愛明哲， 只喜愛顯露心意。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fool hath no delight in understanding, but that his heart may discover itself.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18:3  |  Proverbs 18:3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惡人來，藐視隨來； 羞恥到，辱罵同到。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 wicked cometh, then cometh also contempt, and with ignominy reproach.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18:4  |  Proverbs 18:4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人口中的言語如同深水； 智慧的泉源好像湧流的河水。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words of a man’s mouth are as deep waters, and the wellspring of wisdom as a flowing brook.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18:5  |  Proverbs 18:5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瞻徇惡人的情面， 偏斷義人的案件，都為不善。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not good to accept the person of the wicked, to overthrow the righteous in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18:6  |  Proverbs 18:6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愚昧人張嘴啟爭端， 開口招鞭打。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fool’s lips enter into contention, and his mouth calleth for strokes.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18:7  |  Proverbs 18:7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愚昧人的口自取敗壞； 他的嘴是他生命的網羅。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fool’s mouth is his destruction, and his lips are the snare of his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18:8  |  Proverbs 18:8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傳舌人的言語如同美食， 深入人的心腹。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words of a talebearer are as wounds, and they go down into the innermost parts of the belly.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18:9  |  Proverbs 18:9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做工懈怠的， 與浪費人為弟兄。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also that is slothful in his work is brother to him that is a great waster.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18:10  |  Proverbs 18:10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耶和華的名是堅固臺； 義人奔入便得安穩。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name of the LORD is a strong tower: the righteous runneth into it, and is safe.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18:11  |  Proverbs 18:11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富足人的財物是他的堅城， 在他心想，猶如高牆。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rich man’s wealth is his strong city, and as an high wall in his own conceit.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18:12  |  Proverbs 18:12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敗壞之先，人心驕傲； 尊榮以前，必有謙卑。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Before destruction the heart of man is haughty, and before honour is humility.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18:13  |  Proverbs 18:13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未曾聽完先回答的， 便是他的愚昧和羞辱。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answereth a matter before he heareth it, it is folly and shame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18:14  |  Proverbs 18:14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人有疾病，心能忍耐； 心靈憂傷，誰能承當呢？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spirit of a man will sustain his infirmity; but a wounded spirit who can bear?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18:15  |  Proverbs 18:15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聰明人的心得知識； 智慧人的耳求知識。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heart of the prudent getteth knowledge; and the ear of the wise seeketh knowledge.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18:16  |  Proverbs 18:16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人的禮物為他開路， 引他到高位的人面前。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man’s gift maketh room for him, and bringeth him before great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18:17  |  Proverbs 18:17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先訴情由的，似乎有理； 但鄰舍來到，就察出實情。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is first in his own cause seemeth just; but his neighbour cometh and searcheth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18:18  |  Proverbs 18:18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掣籤能止息爭競， 也能解散強勝的人。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lot causeth contentions to cease, and parteth between the mighty.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18:19  |  Proverbs 18:19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弟兄結怨，[勸他和好]，比取堅固城還難； [這樣的]爭競如同堅寨的門閂。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brother offended is harder to be won than a strong city: and their contentions are like the bars of a castle.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18:20  |  Proverbs 18:20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人口中所結的果子，必充滿肚腹； 他嘴所出的，必使他飽足。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man’s belly shall be satisfied with the fruit of his mouth; and with the increase of his lips shall he be filled.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18:21  |  Proverbs 18:21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生死在舌頭的權下， 喜愛它的，必吃它所結的果子。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Death and life are in the power of the tongue: and they that love it shall eat the fruit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18:22  |  Proverbs 18:22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得着[賢]妻的，是得着好處， 也是蒙了耶和華的恩惠。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findeth a wife findeth a good thing, and obtaineth favour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18:23  |  Proverbs 18:23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貧窮人說哀求的話； 富足人用威嚇的話回答。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poor useth intreaties; but the rich answereth roughly.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18:24  |  Proverbs 18:24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濫交朋友的，自取敗壞； 但有一朋友比弟兄更親密。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 that hath friends must shew himself friendly: and there is a friend that sticketh closer than a brother.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2026-08-30T07:16:54.6860000Z</dcterms:created>
  <dcterms:modified xsi:type="dcterms:W3CDTF">2026-08-30T07:16:54.6860000Z</dcterms:modified>
</coreProperties>
</file>