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5ff5fbe4d9d4a5e" /><Relationship Type="http://schemas.openxmlformats.org/officeDocument/2006/relationships/extended-properties" Target="/docProps/app.xml" Id="R7b5eb0ce436846dd" /><Relationship Type="http://schemas.openxmlformats.org/officeDocument/2006/relationships/officeDocument" Target="/ppt/presentation.xml" Id="R9222894580824d1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e447622cd2744b2"/>
  </p:sldMasterIdLst>
  <p:notesMasterIdLst>
    <p:notesMasterId xmlns:r="http://schemas.openxmlformats.org/officeDocument/2006/relationships" r:id="R8c10786cf8a14ced"/>
  </p:notesMasterIdLst>
  <p:sldIdLst>
    <p:sldId xmlns:r="http://schemas.openxmlformats.org/officeDocument/2006/relationships" id="256" r:id="R7ca265903ad24851"/>
    <p:sldId xmlns:r="http://schemas.openxmlformats.org/officeDocument/2006/relationships" id="257" r:id="R01519af2c5a5406a"/>
    <p:sldId xmlns:r="http://schemas.openxmlformats.org/officeDocument/2006/relationships" id="258" r:id="R06a38afa29f74601"/>
    <p:sldId xmlns:r="http://schemas.openxmlformats.org/officeDocument/2006/relationships" id="259" r:id="Rbc11426bd9d342eb"/>
    <p:sldId xmlns:r="http://schemas.openxmlformats.org/officeDocument/2006/relationships" id="260" r:id="R8e7fc7e37e8a4721"/>
    <p:sldId xmlns:r="http://schemas.openxmlformats.org/officeDocument/2006/relationships" id="261" r:id="R93729044ad7049c9"/>
    <p:sldId xmlns:r="http://schemas.openxmlformats.org/officeDocument/2006/relationships" id="262" r:id="Re360056c5d7e4294"/>
    <p:sldId xmlns:r="http://schemas.openxmlformats.org/officeDocument/2006/relationships" id="263" r:id="R88274f5ba18f40d7"/>
    <p:sldId xmlns:r="http://schemas.openxmlformats.org/officeDocument/2006/relationships" id="264" r:id="R225b3f0625354033"/>
    <p:sldId xmlns:r="http://schemas.openxmlformats.org/officeDocument/2006/relationships" id="265" r:id="R1b337c36d5d04ed5"/>
    <p:sldId xmlns:r="http://schemas.openxmlformats.org/officeDocument/2006/relationships" id="266" r:id="R9fd55080c95f4c4a"/>
    <p:sldId xmlns:r="http://schemas.openxmlformats.org/officeDocument/2006/relationships" id="267" r:id="R8a303a71028248e9"/>
    <p:sldId xmlns:r="http://schemas.openxmlformats.org/officeDocument/2006/relationships" id="268" r:id="R1788d5b790b34df1"/>
    <p:sldId xmlns:r="http://schemas.openxmlformats.org/officeDocument/2006/relationships" id="269" r:id="R7ce46e1eeb88419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9886073d1414ab7" /><Relationship Type="http://schemas.openxmlformats.org/officeDocument/2006/relationships/slideMaster" Target="/ppt/slideMasters/slideMaster1.xml" Id="R9e447622cd2744b2" /><Relationship Type="http://schemas.openxmlformats.org/officeDocument/2006/relationships/notesMaster" Target="/ppt/notesMasters/notesMaster1.xml" Id="R8c10786cf8a14ced" /><Relationship Type="http://schemas.openxmlformats.org/officeDocument/2006/relationships/presProps" Target="/ppt/presProps.xml" Id="R2d228c914b904d2b" /><Relationship Type="http://schemas.openxmlformats.org/officeDocument/2006/relationships/tableStyles" Target="/ppt/tableStyles.xml" Id="R4dea542c951143c5" /><Relationship Type="http://schemas.openxmlformats.org/officeDocument/2006/relationships/slide" Target="/ppt/slides/slide1.xml" Id="R7ca265903ad24851" /><Relationship Type="http://schemas.openxmlformats.org/officeDocument/2006/relationships/slide" Target="/ppt/slides/slide2.xml" Id="R01519af2c5a5406a" /><Relationship Type="http://schemas.openxmlformats.org/officeDocument/2006/relationships/slide" Target="/ppt/slides/slide3.xml" Id="R06a38afa29f74601" /><Relationship Type="http://schemas.openxmlformats.org/officeDocument/2006/relationships/slide" Target="/ppt/slides/slide4.xml" Id="Rbc11426bd9d342eb" /><Relationship Type="http://schemas.openxmlformats.org/officeDocument/2006/relationships/slide" Target="/ppt/slides/slide5.xml" Id="R8e7fc7e37e8a4721" /><Relationship Type="http://schemas.openxmlformats.org/officeDocument/2006/relationships/slide" Target="/ppt/slides/slide6.xml" Id="R93729044ad7049c9" /><Relationship Type="http://schemas.openxmlformats.org/officeDocument/2006/relationships/slide" Target="/ppt/slides/slide7.xml" Id="Re360056c5d7e4294" /><Relationship Type="http://schemas.openxmlformats.org/officeDocument/2006/relationships/slide" Target="/ppt/slides/slide8.xml" Id="R88274f5ba18f40d7" /><Relationship Type="http://schemas.openxmlformats.org/officeDocument/2006/relationships/slide" Target="/ppt/slides/slide9.xml" Id="R225b3f0625354033" /><Relationship Type="http://schemas.openxmlformats.org/officeDocument/2006/relationships/slide" Target="/ppt/slides/slide10.xml" Id="R1b337c36d5d04ed5" /><Relationship Type="http://schemas.openxmlformats.org/officeDocument/2006/relationships/slide" Target="/ppt/slides/slide11.xml" Id="R9fd55080c95f4c4a" /><Relationship Type="http://schemas.openxmlformats.org/officeDocument/2006/relationships/slide" Target="/ppt/slides/slide12.xml" Id="R8a303a71028248e9" /><Relationship Type="http://schemas.openxmlformats.org/officeDocument/2006/relationships/slide" Target="/ppt/slides/slide13.xml" Id="R1788d5b790b34df1" /><Relationship Type="http://schemas.openxmlformats.org/officeDocument/2006/relationships/slide" Target="/ppt/slides/slide14.xml" Id="R7ce46e1eeb88419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a7a679a4948451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74f96c6b4774ca6" /><Relationship Type="http://schemas.openxmlformats.org/officeDocument/2006/relationships/notesMaster" Target="/ppt/notesMasters/notesMaster1.xml" Id="R0b7f9ccd77e4459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25ed8980c12425a" /><Relationship Type="http://schemas.openxmlformats.org/officeDocument/2006/relationships/notesMaster" Target="/ppt/notesMasters/notesMaster1.xml" Id="Rac64e9b07d254d7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6e5d61453be470d" /><Relationship Type="http://schemas.openxmlformats.org/officeDocument/2006/relationships/notesMaster" Target="/ppt/notesMasters/notesMaster1.xml" Id="R693d818562d24ad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0b6c892df024a8d" /><Relationship Type="http://schemas.openxmlformats.org/officeDocument/2006/relationships/notesMaster" Target="/ppt/notesMasters/notesMaster1.xml" Id="Rd2267d9a53bd42b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e950d1a896b40bd" /><Relationship Type="http://schemas.openxmlformats.org/officeDocument/2006/relationships/notesMaster" Target="/ppt/notesMasters/notesMaster1.xml" Id="R954e9212ad844af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38f4a80b2c14aa8" /><Relationship Type="http://schemas.openxmlformats.org/officeDocument/2006/relationships/notesMaster" Target="/ppt/notesMasters/notesMaster1.xml" Id="R1374efa00c8741b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cffef6eb26e4d62" /><Relationship Type="http://schemas.openxmlformats.org/officeDocument/2006/relationships/notesMaster" Target="/ppt/notesMasters/notesMaster1.xml" Id="R857098bacd914df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c2f021422bb4db3" /><Relationship Type="http://schemas.openxmlformats.org/officeDocument/2006/relationships/notesMaster" Target="/ppt/notesMasters/notesMaster1.xml" Id="R8fa31dbacb51488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49976d678714819" /><Relationship Type="http://schemas.openxmlformats.org/officeDocument/2006/relationships/notesMaster" Target="/ppt/notesMasters/notesMaster1.xml" Id="R98e25fe4393145e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d42925849f74cf2" /><Relationship Type="http://schemas.openxmlformats.org/officeDocument/2006/relationships/notesMaster" Target="/ppt/notesMasters/notesMaster1.xml" Id="R0bbcec3b245a4f9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7e28fcf02774649" /><Relationship Type="http://schemas.openxmlformats.org/officeDocument/2006/relationships/notesMaster" Target="/ppt/notesMasters/notesMaster1.xml" Id="Rb5571fd0e08d46a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a27e2b7cc2f4b93" /><Relationship Type="http://schemas.openxmlformats.org/officeDocument/2006/relationships/notesMaster" Target="/ppt/notesMasters/notesMaster1.xml" Id="R99ece3138ab04f9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0fa67bf626c4b2b" /><Relationship Type="http://schemas.openxmlformats.org/officeDocument/2006/relationships/notesMaster" Target="/ppt/notesMasters/notesMaster1.xml" Id="Rae552908ad324bf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7a354164126483d" /><Relationship Type="http://schemas.openxmlformats.org/officeDocument/2006/relationships/notesMaster" Target="/ppt/notesMasters/notesMaster1.xml" Id="R1e22d6dcec2b4a1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6e1790568c44cfd" /><Relationship Type="http://schemas.openxmlformats.org/officeDocument/2006/relationships/image" Target="/ppt/media/image.png" Id="R58288166e0ca48d4" /><Relationship Type="http://schemas.openxmlformats.org/officeDocument/2006/relationships/image" Target="/ppt/media/image2.png" Id="Rf7fc2df713ef48fe" /><Relationship Type="http://schemas.openxmlformats.org/officeDocument/2006/relationships/image" Target="/ppt/media/image.jpeg" Id="R39c1340f770c43a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55f613e71914049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58288166e0ca48d4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f7fc2df713ef48fe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c1340f770c43ac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7fe593a5e874ba6" /><Relationship Type="http://schemas.openxmlformats.org/officeDocument/2006/relationships/slideLayout" Target="/ppt/slideLayouts/slideLayout1.xml" Id="R0075105b6f5d49ea" /><Relationship Type="http://schemas.openxmlformats.org/officeDocument/2006/relationships/slideLayout" Target="/ppt/slideLayouts/slideLayout2.xml" Id="R476c45c2fc7546fa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075105b6f5d49ea"/>
    <p:sldLayoutId xmlns:r="http://schemas.openxmlformats.org/officeDocument/2006/relationships" id="2147483650" r:id="R476c45c2fc7546fa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ea91e8912e4868" /><Relationship Type="http://schemas.openxmlformats.org/officeDocument/2006/relationships/notesSlide" Target="/ppt/notesSlides/notesSlide1.xml" Id="R7bf2c13c9946409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15ab474cddb4144" /><Relationship Type="http://schemas.openxmlformats.org/officeDocument/2006/relationships/notesSlide" Target="/ppt/notesSlides/notesSlide2.xml" Id="R4377bd2c193f4e2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f552d84d1f0486a" /><Relationship Type="http://schemas.openxmlformats.org/officeDocument/2006/relationships/notesSlide" Target="/ppt/notesSlides/notesSlide3.xml" Id="R5bd5f510eec8435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4dff0ed1d6a4442" /><Relationship Type="http://schemas.openxmlformats.org/officeDocument/2006/relationships/notesSlide" Target="/ppt/notesSlides/notesSlide4.xml" Id="R3415a86a83594e7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4151b87d1f4f1a" /><Relationship Type="http://schemas.openxmlformats.org/officeDocument/2006/relationships/notesSlide" Target="/ppt/notesSlides/notesSlide5.xml" Id="Rb3f2d47084ae452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9f9bbda55c4939" /><Relationship Type="http://schemas.openxmlformats.org/officeDocument/2006/relationships/notesSlide" Target="/ppt/notesSlides/notesSlide6.xml" Id="Rdbd373f2323542f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0c773187965463f" /><Relationship Type="http://schemas.openxmlformats.org/officeDocument/2006/relationships/notesSlide" Target="/ppt/notesSlides/notesSlide7.xml" Id="Rc4ab1fff91fe42e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367b9b23fe249a0" /><Relationship Type="http://schemas.openxmlformats.org/officeDocument/2006/relationships/notesSlide" Target="/ppt/notesSlides/notesSlide8.xml" Id="Rfd39e573feef442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67add312570402e" /><Relationship Type="http://schemas.openxmlformats.org/officeDocument/2006/relationships/notesSlide" Target="/ppt/notesSlides/notesSlide9.xml" Id="R78b66b2b361e411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392340a4094eb8" /><Relationship Type="http://schemas.openxmlformats.org/officeDocument/2006/relationships/notesSlide" Target="/ppt/notesSlides/notesSlide10.xml" Id="Ra39fecfa7f7749b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1a78631c17a4f63" /><Relationship Type="http://schemas.openxmlformats.org/officeDocument/2006/relationships/notesSlide" Target="/ppt/notesSlides/notesSlide11.xml" Id="R9f2d913f2b10413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cdcf672582b4a9b" /><Relationship Type="http://schemas.openxmlformats.org/officeDocument/2006/relationships/notesSlide" Target="/ppt/notesSlides/notesSlide12.xml" Id="Ra2662d7abc524ea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179823bcb4e4c41" /><Relationship Type="http://schemas.openxmlformats.org/officeDocument/2006/relationships/notesSlide" Target="/ppt/notesSlides/notesSlide13.xml" Id="R28d422b8ce644a4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aab9d7f5eaf40e6" /><Relationship Type="http://schemas.openxmlformats.org/officeDocument/2006/relationships/notesSlide" Target="/ppt/notesSlides/notesSlide14.xml" Id="R71b971a9d2ed47e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詩篇第39章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39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39:1  |  Psalms 39:1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大衛的詩，交與伶長耶杜頓。 我曾說：我要謹慎我的言行， 免得我舌頭犯罪； 惡人在我面前的時候， 我要用嚼環勒住我的口。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Musician, even to Jeduthun, A Psalm of David. I said, I will take heed to my ways, that I sin not with my tongue: I will keep my mouth with a bridle, while the wicked is before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39:2  |  Psalms 39:2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我默然無聲，連好話也不出口； 我的愁苦就發動了，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was dumb with silence, I held my peace, even from good; and my sorrow was stirred.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39:3  |  Psalms 39:3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我的心在我裏面發熱。 我默想的時候，火就燒起， 我便用舌頭說話。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heart was hot within me, while I was musing the fire burned:  then spake I with my tongue,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39:4  |  Psalms 39:4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耶和華啊，求你叫我曉得我身之終！ 我的壽數幾何？ 叫我知道我的生命不長！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LORD, make me to know mine end, and the measure of my days, what it is; that I may know how frail I am.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39:5  |  Psalms 39:5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你使我的年日窄如手掌； 我一生的年數，在你面前如同無有。 各人最穩妥的時候，真是全然虛幻。 （細拉）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thou hast made my days as an handbreadth; and mine age is as nothing before thee: verily every man at his best state is altogether vanity.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39:6  |  Psalms 39:6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世人行動實係幻影。 他們忙亂，真是枉然； 積蓄[財寶]，不知將來有誰收取。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Surely every man walketh in a vain shew: surely they are disquieted in vain: he heapeth up riches, and knoweth not who shall gather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39:7  |  Psalms 39:7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主啊，如今我等甚麼呢？ 我的指望在乎你！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now, Lord, what wait I for? my hope is in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39:8  |  Psalms 39:8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求你救我脫離一切的過犯， 不要使我受愚頑人的羞辱。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Deliver me from all my transgressions: make me not the reproach of the foolish.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39:9  |  Psalms 39:9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因我所遭遇的是出於你， 我就默然不語。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was dumb, I opened not my mouth; because thou didst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39:10  |  Psalms 39:10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求你把你的責罰從我身上免去； 因你手的責打，我便消滅。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Remove thy stroke away from me: I am consumed by the blow of thine hand.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39:11  |  Psalms 39:11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你因人的罪惡懲罰他的時候， 叫他的笑容消滅，如[衣]被蟲所咬。 世人真是虛幻！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thou with rebukes dost correct man for iniquity, thou makest his beauty to consume away like a moth: surely every man is vanity.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39:12  |  Psalms 39:12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耶和華啊，求你聽我的禱告， 留心聽我的呼求！ 我流淚，求你不要靜默無聲！ 因為我在你面前是客旅， 是寄居的，像我列祖一般。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 my prayer, O LORD, and give ear unto my cry; hold not thy peace at my tears: for I am a stranger with thee, and a sojourner, as all my fathers were.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39:13  |  Psalms 39:13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求你寬容我， 使我在去而不返之先可以力量復原。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spare me, that I may recover strength, before I go hence, and be no more.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2026-08-30T04:28:30.0800000Z</dcterms:created>
  <dcterms:modified xsi:type="dcterms:W3CDTF">2026-08-30T04:28:30.0800000Z</dcterms:modified>
</coreProperties>
</file>