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dd1c543f39554dfd" /><Relationship Type="http://schemas.openxmlformats.org/officeDocument/2006/relationships/extended-properties" Target="/docProps/app.xml" Id="Rdf7901b4dd5a4de5" /><Relationship Type="http://schemas.openxmlformats.org/officeDocument/2006/relationships/officeDocument" Target="/ppt/presentation.xml" Id="Re0484bd20a1340c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aa7778c3b87345b0"/>
  </p:sldMasterIdLst>
  <p:notesMasterIdLst>
    <p:notesMasterId xmlns:r="http://schemas.openxmlformats.org/officeDocument/2006/relationships" r:id="R1ea2d2e11ce34b48"/>
  </p:notesMasterIdLst>
  <p:sldIdLst>
    <p:sldId xmlns:r="http://schemas.openxmlformats.org/officeDocument/2006/relationships" id="256" r:id="R799e0a371a6d43df"/>
    <p:sldId xmlns:r="http://schemas.openxmlformats.org/officeDocument/2006/relationships" id="257" r:id="Ra3a5c13b03ea4381"/>
    <p:sldId xmlns:r="http://schemas.openxmlformats.org/officeDocument/2006/relationships" id="258" r:id="R34a8bc121d294496"/>
    <p:sldId xmlns:r="http://schemas.openxmlformats.org/officeDocument/2006/relationships" id="259" r:id="R73560d5465514dee"/>
    <p:sldId xmlns:r="http://schemas.openxmlformats.org/officeDocument/2006/relationships" id="260" r:id="Rb2a1984cf8cd4ce6"/>
    <p:sldId xmlns:r="http://schemas.openxmlformats.org/officeDocument/2006/relationships" id="261" r:id="R98f9d654ddc44e5f"/>
    <p:sldId xmlns:r="http://schemas.openxmlformats.org/officeDocument/2006/relationships" id="262" r:id="R45a31d22f2754fe1"/>
    <p:sldId xmlns:r="http://schemas.openxmlformats.org/officeDocument/2006/relationships" id="263" r:id="R05a25900a2034e92"/>
    <p:sldId xmlns:r="http://schemas.openxmlformats.org/officeDocument/2006/relationships" id="264" r:id="Ree4a210efb744291"/>
    <p:sldId xmlns:r="http://schemas.openxmlformats.org/officeDocument/2006/relationships" id="265" r:id="R138a2c6c1ac74bd7"/>
    <p:sldId xmlns:r="http://schemas.openxmlformats.org/officeDocument/2006/relationships" id="266" r:id="R294e5e703ba14d68"/>
    <p:sldId xmlns:r="http://schemas.openxmlformats.org/officeDocument/2006/relationships" id="267" r:id="Rc023f76fdcca4b69"/>
    <p:sldId xmlns:r="http://schemas.openxmlformats.org/officeDocument/2006/relationships" id="268" r:id="Rf21c06328e5b4205"/>
    <p:sldId xmlns:r="http://schemas.openxmlformats.org/officeDocument/2006/relationships" id="269" r:id="R148750b905cf41eb"/>
    <p:sldId xmlns:r="http://schemas.openxmlformats.org/officeDocument/2006/relationships" id="270" r:id="R008efd8b59c04f9a"/>
    <p:sldId xmlns:r="http://schemas.openxmlformats.org/officeDocument/2006/relationships" id="271" r:id="Rbfc94ba3b9dd46d0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be7dd3446be04403" /><Relationship Type="http://schemas.openxmlformats.org/officeDocument/2006/relationships/slideMaster" Target="/ppt/slideMasters/slideMaster1.xml" Id="Raa7778c3b87345b0" /><Relationship Type="http://schemas.openxmlformats.org/officeDocument/2006/relationships/notesMaster" Target="/ppt/notesMasters/notesMaster1.xml" Id="R1ea2d2e11ce34b48" /><Relationship Type="http://schemas.openxmlformats.org/officeDocument/2006/relationships/presProps" Target="/ppt/presProps.xml" Id="Rf7bc623f68b74b47" /><Relationship Type="http://schemas.openxmlformats.org/officeDocument/2006/relationships/tableStyles" Target="/ppt/tableStyles.xml" Id="R67fa7f3c53b04d6b" /><Relationship Type="http://schemas.openxmlformats.org/officeDocument/2006/relationships/slide" Target="/ppt/slides/slide1.xml" Id="R799e0a371a6d43df" /><Relationship Type="http://schemas.openxmlformats.org/officeDocument/2006/relationships/slide" Target="/ppt/slides/slide2.xml" Id="Ra3a5c13b03ea4381" /><Relationship Type="http://schemas.openxmlformats.org/officeDocument/2006/relationships/slide" Target="/ppt/slides/slide3.xml" Id="R34a8bc121d294496" /><Relationship Type="http://schemas.openxmlformats.org/officeDocument/2006/relationships/slide" Target="/ppt/slides/slide4.xml" Id="R73560d5465514dee" /><Relationship Type="http://schemas.openxmlformats.org/officeDocument/2006/relationships/slide" Target="/ppt/slides/slide5.xml" Id="Rb2a1984cf8cd4ce6" /><Relationship Type="http://schemas.openxmlformats.org/officeDocument/2006/relationships/slide" Target="/ppt/slides/slide6.xml" Id="R98f9d654ddc44e5f" /><Relationship Type="http://schemas.openxmlformats.org/officeDocument/2006/relationships/slide" Target="/ppt/slides/slide7.xml" Id="R45a31d22f2754fe1" /><Relationship Type="http://schemas.openxmlformats.org/officeDocument/2006/relationships/slide" Target="/ppt/slides/slide8.xml" Id="R05a25900a2034e92" /><Relationship Type="http://schemas.openxmlformats.org/officeDocument/2006/relationships/slide" Target="/ppt/slides/slide9.xml" Id="Ree4a210efb744291" /><Relationship Type="http://schemas.openxmlformats.org/officeDocument/2006/relationships/slide" Target="/ppt/slides/slide10.xml" Id="R138a2c6c1ac74bd7" /><Relationship Type="http://schemas.openxmlformats.org/officeDocument/2006/relationships/slide" Target="/ppt/slides/slide11.xml" Id="R294e5e703ba14d68" /><Relationship Type="http://schemas.openxmlformats.org/officeDocument/2006/relationships/slide" Target="/ppt/slides/slide12.xml" Id="Rc023f76fdcca4b69" /><Relationship Type="http://schemas.openxmlformats.org/officeDocument/2006/relationships/slide" Target="/ppt/slides/slide13.xml" Id="Rf21c06328e5b4205" /><Relationship Type="http://schemas.openxmlformats.org/officeDocument/2006/relationships/slide" Target="/ppt/slides/slide14.xml" Id="R148750b905cf41eb" /><Relationship Type="http://schemas.openxmlformats.org/officeDocument/2006/relationships/slide" Target="/ppt/slides/slide15.xml" Id="R008efd8b59c04f9a" /><Relationship Type="http://schemas.openxmlformats.org/officeDocument/2006/relationships/slide" Target="/ppt/slides/slide16.xml" Id="Rbfc94ba3b9dd46d0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6ccfa91fd2fc4dc2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77b1d0b93d99433f" /><Relationship Type="http://schemas.openxmlformats.org/officeDocument/2006/relationships/notesMaster" Target="/ppt/notesMasters/notesMaster1.xml" Id="R98db66af25174683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b19ffed12e14d04" /><Relationship Type="http://schemas.openxmlformats.org/officeDocument/2006/relationships/notesMaster" Target="/ppt/notesMasters/notesMaster1.xml" Id="Rd2f4138cf15c4c0e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1f1ede8de46345a4" /><Relationship Type="http://schemas.openxmlformats.org/officeDocument/2006/relationships/notesMaster" Target="/ppt/notesMasters/notesMaster1.xml" Id="R5d6353baca21487e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da474375297f4574" /><Relationship Type="http://schemas.openxmlformats.org/officeDocument/2006/relationships/notesMaster" Target="/ppt/notesMasters/notesMaster1.xml" Id="R4aeeecab9d1b4929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6d525e4a38af4d70" /><Relationship Type="http://schemas.openxmlformats.org/officeDocument/2006/relationships/notesMaster" Target="/ppt/notesMasters/notesMaster1.xml" Id="R718d00b7d5274c0d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e5eb8d26362841aa" /><Relationship Type="http://schemas.openxmlformats.org/officeDocument/2006/relationships/notesMaster" Target="/ppt/notesMasters/notesMaster1.xml" Id="R5fba699c83be4349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4f2e11b2bffb4098" /><Relationship Type="http://schemas.openxmlformats.org/officeDocument/2006/relationships/notesMaster" Target="/ppt/notesMasters/notesMaster1.xml" Id="R99c39c158fc54635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c960e13965a24489" /><Relationship Type="http://schemas.openxmlformats.org/officeDocument/2006/relationships/notesMaster" Target="/ppt/notesMasters/notesMaster1.xml" Id="R37249a3d0dad42f3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2300d0a46e144608" /><Relationship Type="http://schemas.openxmlformats.org/officeDocument/2006/relationships/notesMaster" Target="/ppt/notesMasters/notesMaster1.xml" Id="R3f64ebf564d74e7e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780350091c634544" /><Relationship Type="http://schemas.openxmlformats.org/officeDocument/2006/relationships/notesMaster" Target="/ppt/notesMasters/notesMaster1.xml" Id="R4edde7d2ed504a20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222a2bd183784f1d" /><Relationship Type="http://schemas.openxmlformats.org/officeDocument/2006/relationships/notesMaster" Target="/ppt/notesMasters/notesMaster1.xml" Id="R16745cee42d348d7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51c84a54c81843a0" /><Relationship Type="http://schemas.openxmlformats.org/officeDocument/2006/relationships/notesMaster" Target="/ppt/notesMasters/notesMaster1.xml" Id="R1fcd2458b9f24ab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43a7f2e697394cdb" /><Relationship Type="http://schemas.openxmlformats.org/officeDocument/2006/relationships/notesMaster" Target="/ppt/notesMasters/notesMaster1.xml" Id="R35dc053b8cc041fe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50e1938f96a14f9e" /><Relationship Type="http://schemas.openxmlformats.org/officeDocument/2006/relationships/notesMaster" Target="/ppt/notesMasters/notesMaster1.xml" Id="R8daddbd500f94d11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56fed9d76b374f99" /><Relationship Type="http://schemas.openxmlformats.org/officeDocument/2006/relationships/notesMaster" Target="/ppt/notesMasters/notesMaster1.xml" Id="R78ae1e3209294349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e9cd0ef24744d5c" /><Relationship Type="http://schemas.openxmlformats.org/officeDocument/2006/relationships/notesMaster" Target="/ppt/notesMasters/notesMaster1.xml" Id="R8005521c02054b00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40d4edbce550459d" /><Relationship Type="http://schemas.openxmlformats.org/officeDocument/2006/relationships/image" Target="/ppt/media/image.png" Id="Rda155801e17a4461" /><Relationship Type="http://schemas.openxmlformats.org/officeDocument/2006/relationships/image" Target="/ppt/media/image2.png" Id="R1302fc691b144c13" /><Relationship Type="http://schemas.openxmlformats.org/officeDocument/2006/relationships/image" Target="/ppt/media/image.jpeg" Id="Rd3daac1057214c86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c2b1eb4f988d4158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da155801e17a4461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1302fc691b144c13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3daac1057214c86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ab653169cf8f4f77" /><Relationship Type="http://schemas.openxmlformats.org/officeDocument/2006/relationships/slideLayout" Target="/ppt/slideLayouts/slideLayout1.xml" Id="R8c3218d587154bc7" /><Relationship Type="http://schemas.openxmlformats.org/officeDocument/2006/relationships/slideLayout" Target="/ppt/slideLayouts/slideLayout2.xml" Id="Ra541cf8ca56842d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8c3218d587154bc7"/>
    <p:sldLayoutId xmlns:r="http://schemas.openxmlformats.org/officeDocument/2006/relationships" id="2147483650" r:id="Ra541cf8ca56842d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55e6efe65c84c7a" /><Relationship Type="http://schemas.openxmlformats.org/officeDocument/2006/relationships/notesSlide" Target="/ppt/notesSlides/notesSlide1.xml" Id="R753581aff0eb4515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1ef8a37c8734d6f" /><Relationship Type="http://schemas.openxmlformats.org/officeDocument/2006/relationships/notesSlide" Target="/ppt/notesSlides/notesSlide2.xml" Id="R617cb982df154fb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8fc3b7d489546b0" /><Relationship Type="http://schemas.openxmlformats.org/officeDocument/2006/relationships/notesSlide" Target="/ppt/notesSlides/notesSlide3.xml" Id="Rf8b5b1d812634ab5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7f39e397ba464b" /><Relationship Type="http://schemas.openxmlformats.org/officeDocument/2006/relationships/notesSlide" Target="/ppt/notesSlides/notesSlide4.xml" Id="R9890b0cb40574ef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6d53311906f4dd5" /><Relationship Type="http://schemas.openxmlformats.org/officeDocument/2006/relationships/notesSlide" Target="/ppt/notesSlides/notesSlide5.xml" Id="R4e52da0646224342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ce4c25bddb24665" /><Relationship Type="http://schemas.openxmlformats.org/officeDocument/2006/relationships/notesSlide" Target="/ppt/notesSlides/notesSlide6.xml" Id="Ra7dee28840df493e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a896aa88cb142ec" /><Relationship Type="http://schemas.openxmlformats.org/officeDocument/2006/relationships/notesSlide" Target="/ppt/notesSlides/notesSlide7.xml" Id="R11f0f1c9b7064f5b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141ab8363b043e7" /><Relationship Type="http://schemas.openxmlformats.org/officeDocument/2006/relationships/notesSlide" Target="/ppt/notesSlides/notesSlide8.xml" Id="R667d40b18d004179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c3aa6978ecd4925" /><Relationship Type="http://schemas.openxmlformats.org/officeDocument/2006/relationships/notesSlide" Target="/ppt/notesSlides/notesSlide9.xml" Id="R56292e3002d0493e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138668a5c1e4bc1" /><Relationship Type="http://schemas.openxmlformats.org/officeDocument/2006/relationships/notesSlide" Target="/ppt/notesSlides/notesSlide10.xml" Id="R8fbfa3c04bb04382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c06067bed394de9" /><Relationship Type="http://schemas.openxmlformats.org/officeDocument/2006/relationships/notesSlide" Target="/ppt/notesSlides/notesSlide11.xml" Id="R77cc6d96d00c4367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13ff079d8c24712" /><Relationship Type="http://schemas.openxmlformats.org/officeDocument/2006/relationships/notesSlide" Target="/ppt/notesSlides/notesSlide12.xml" Id="R7af3630cd4cd4b49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50442561d7443de" /><Relationship Type="http://schemas.openxmlformats.org/officeDocument/2006/relationships/notesSlide" Target="/ppt/notesSlides/notesSlide13.xml" Id="R420951a6607a45e2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ad65341eef2447b" /><Relationship Type="http://schemas.openxmlformats.org/officeDocument/2006/relationships/notesSlide" Target="/ppt/notesSlides/notesSlide14.xml" Id="Rd10526832b0e4e4f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32eb6598fb9646da" /><Relationship Type="http://schemas.openxmlformats.org/officeDocument/2006/relationships/notesSlide" Target="/ppt/notesSlides/notesSlide15.xml" Id="Rc0a5dcf0cb1e439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80b953c490346b2" /><Relationship Type="http://schemas.openxmlformats.org/officeDocument/2006/relationships/notesSlide" Target="/ppt/notesSlides/notesSlide16.xml" Id="Rf6ea96936de94f1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歷代志下第14章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2 Chronicles 14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歷代志下 14:1  |  2 Chronicles 14:1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亞比雅與他列祖同睡，葬在大衛城裏。他兒子亞撒接續他作王。亞撒年間，國中太平十年。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Abijah slept with his fathers, and they buried him in the city of David: and Asa his son reigned in his stead. In his days the land was quiet ten years.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歷代志下 14:2  |  2 Chronicles 14:2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亞撒行耶和華－他神眼中看為善為正的事，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Asa did that which was good and right in the eyes of the LORD his God: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歷代志下 14:3  |  2 Chronicles 14:3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除掉外邦神的壇和邱壇，打碎柱像，砍下木偶，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he took away the altars of the strange gods, and the high places, and brake down the images, and cut down the groves: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歷代志下 14:4  |  2 Chronicles 14:4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吩咐猶大人尋求耶和華－他們列祖的神，遵行他的律法、誡命；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commanded Judah to seek the LORD God of their fathers, and to do the law and the commandment.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歷代志下 14:5  |  2 Chronicles 14:5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又在猶大各城邑除掉邱壇和日像，那時國享太平；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Also he took away out of all the cities of Judah the high places and the images: and the kingdom was quiet before him.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歷代志下 14:6  |  2 Chronicles 14:6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又在猶大建造了幾座堅固城。國中太平數年，沒有戰爭，因為耶和華賜他平安。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he built fenced cities in Judah: for the land had rest, and he had no war in those years; because the LORD had given him rest.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歷代志下 14:7  |  2 Chronicles 14:7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他對猶大人說：「我們要建造這些城邑，四圍築牆，蓋樓，安門，做閂；地還屬我們，是因尋求耶和華－我們的神；我們既尋求他，他就賜我們四境平安。」於是建造城邑，諸事亨通。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Therefore he said unto Judah, Let us build these cities, and make about them walls, and towers, gates, and bars, while the land is yet before us; because we have sought the LORD our God, we have sought him, and he hath given us rest on every side. So they built and prospered.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歷代志下 14:8  |  2 Chronicles 14:8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亞撒的軍兵，出自猶大拿盾牌拿槍的三十萬人；出自便雅憫拿盾牌拉弓的二十八萬人。這都是大能的勇士。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Asa had an army of men that bare targets and spears, out of Judah three hundred thousand; and out of Benjamin, that bare shields and drew bows, two hundred and fourscore thousand: all these were mighty men of valour.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歷代志下 14:9  |  2 Chronicles 14:9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有古實王謝拉率領軍兵一百萬，戰車三百輛，出來攻擊猶大人，到了瑪利沙。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there came out against them Zerah the Ethiopian with an host of a thousand thousand, and three hundred chariots; and came unto Mareshah.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歷代志下 14:10  |  2 Chronicles 14:10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於是亞撒出去與他迎敵，就在瑪利沙的洗法谷彼此擺陣。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Then Asa went out against him, and they set the battle in array in the valley of Zephathah at Mareshah.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歷代志下 14:11  |  2 Chronicles 14:11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亞撒呼求耶和華－他的神說：「耶和華啊，惟有你能幫助軟弱的，勝過強盛的。耶和華－我們的神啊，求你幫助我們；因為我們仰賴你，奉你的名來攻擊這大軍。耶和華啊，你是我們的神，不要容人勝過你。」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Asa cried unto the LORD his God, and said, LORD, it is nothing with thee to help, whether with many, or with them that have no power: help us, O LORD our God; for we rest on thee, and in thy name we go against this multitude. O LORD, thou art our God; let not man prevail against thee.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歷代志下 14:12  |  2 Chronicles 14:12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於是耶和華使古實人敗在亞撒和猶大人面前，古實人就逃跑了；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So the LORD smote the Ethiopians before Asa, and before Judah; and the Ethiopians fled.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歷代志下 14:13  |  2 Chronicles 14:13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亞撒和跟隨他的軍兵追趕他們，直到基拉耳。古實人被殺的甚多，不能再強盛，因為敗在耶和華與他軍兵面前。猶大人就奪了許多財物，</a:t>
            </a:r>
          </a:p>
          <a:p xmlns:a="http://schemas.openxmlformats.org/drawingml/2006/main">
            <a:pPr algn="ctr">
              <a:buNone/>
            </a:pPr>
            <a:r>
              <a:rPr sz="1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Asa and the people that were with him pursued them unto Gerar: and the Ethiopians were overthrown, that they could not recover themselves; for they were destroyed before the LORD, and before his host; and they carried away very much spoil.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歷代志下 14:14  |  2 Chronicles 14:14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又打破基拉耳四圍的城邑；耶和華使其中的人都甚恐懼。猶大人又將所有的城擄掠一空，因其中的財物甚多，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And they smote all the cities round about Gerar; for the fear of the LORD came upon them: and they spoiled all the cities; for there was exceeding much spoil in them.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歷代志下 14:15  |  2 Chronicles 14:15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又毀壞了群畜的圈，奪取許多的羊和駱駝，就回耶路撒冷去了。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They smote also the tents of cattle, and carried away sheep and camels in abundance, and returned to Jerusalem.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2026-08-30T04:15:13.5170000Z</dcterms:created>
  <dcterms:modified xsi:type="dcterms:W3CDTF">2026-08-30T04:15:13.5170000Z</dcterms:modified>
</coreProperties>
</file>