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dc815ea6434fe1" /><Relationship Type="http://schemas.openxmlformats.org/officeDocument/2006/relationships/extended-properties" Target="/docProps/app.xml" Id="R766975561b544a4c" /><Relationship Type="http://schemas.openxmlformats.org/officeDocument/2006/relationships/officeDocument" Target="/ppt/presentation.xml" Id="R43d79afc1b7f44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d5acc52ffc4334"/>
  </p:sldMasterIdLst>
  <p:notesMasterIdLst>
    <p:notesMasterId xmlns:r="http://schemas.openxmlformats.org/officeDocument/2006/relationships" r:id="R4b4c4df8763c4f67"/>
  </p:notesMasterIdLst>
  <p:sldIdLst>
    <p:sldId xmlns:r="http://schemas.openxmlformats.org/officeDocument/2006/relationships" id="256" r:id="Rd5fd8ccb277841e1"/>
    <p:sldId xmlns:r="http://schemas.openxmlformats.org/officeDocument/2006/relationships" id="257" r:id="Rda8f2e14495c4d17"/>
    <p:sldId xmlns:r="http://schemas.openxmlformats.org/officeDocument/2006/relationships" id="258" r:id="R96afc322558a4e1f"/>
    <p:sldId xmlns:r="http://schemas.openxmlformats.org/officeDocument/2006/relationships" id="259" r:id="R24dcd2a8625e4b84"/>
    <p:sldId xmlns:r="http://schemas.openxmlformats.org/officeDocument/2006/relationships" id="260" r:id="R068e660de32846f0"/>
    <p:sldId xmlns:r="http://schemas.openxmlformats.org/officeDocument/2006/relationships" id="261" r:id="R5445e6098ca74cad"/>
    <p:sldId xmlns:r="http://schemas.openxmlformats.org/officeDocument/2006/relationships" id="262" r:id="R60886db46efa4eae"/>
    <p:sldId xmlns:r="http://schemas.openxmlformats.org/officeDocument/2006/relationships" id="263" r:id="Ra9f089abb4cb46c6"/>
    <p:sldId xmlns:r="http://schemas.openxmlformats.org/officeDocument/2006/relationships" id="264" r:id="Rf1ff9b8c365c452f"/>
    <p:sldId xmlns:r="http://schemas.openxmlformats.org/officeDocument/2006/relationships" id="265" r:id="R668fcccc29dc4abe"/>
    <p:sldId xmlns:r="http://schemas.openxmlformats.org/officeDocument/2006/relationships" id="266" r:id="Rac5391667bbf42dd"/>
    <p:sldId xmlns:r="http://schemas.openxmlformats.org/officeDocument/2006/relationships" id="267" r:id="Red02fd5641dd4500"/>
    <p:sldId xmlns:r="http://schemas.openxmlformats.org/officeDocument/2006/relationships" id="268" r:id="Ra2706c6502874d9a"/>
    <p:sldId xmlns:r="http://schemas.openxmlformats.org/officeDocument/2006/relationships" id="269" r:id="R02bd86ed43704be5"/>
    <p:sldId xmlns:r="http://schemas.openxmlformats.org/officeDocument/2006/relationships" id="270" r:id="R1e02ba95b5024549"/>
    <p:sldId xmlns:r="http://schemas.openxmlformats.org/officeDocument/2006/relationships" id="271" r:id="R51f4e9b009b14029"/>
    <p:sldId xmlns:r="http://schemas.openxmlformats.org/officeDocument/2006/relationships" id="272" r:id="R11bcde90f32b41a7"/>
    <p:sldId xmlns:r="http://schemas.openxmlformats.org/officeDocument/2006/relationships" id="273" r:id="Read2507cc2ab4607"/>
    <p:sldId xmlns:r="http://schemas.openxmlformats.org/officeDocument/2006/relationships" id="274" r:id="R92caab695c8546f7"/>
    <p:sldId xmlns:r="http://schemas.openxmlformats.org/officeDocument/2006/relationships" id="275" r:id="Rd426f9a009174735"/>
    <p:sldId xmlns:r="http://schemas.openxmlformats.org/officeDocument/2006/relationships" id="276" r:id="R5588a7baaaeb4a52"/>
    <p:sldId xmlns:r="http://schemas.openxmlformats.org/officeDocument/2006/relationships" id="277" r:id="Rc7f255bc303c46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6d685e477d4c85" /><Relationship Type="http://schemas.openxmlformats.org/officeDocument/2006/relationships/slideMaster" Target="/ppt/slideMasters/slideMaster1.xml" Id="R7bd5acc52ffc4334" /><Relationship Type="http://schemas.openxmlformats.org/officeDocument/2006/relationships/notesMaster" Target="/ppt/notesMasters/notesMaster1.xml" Id="R4b4c4df8763c4f67" /><Relationship Type="http://schemas.openxmlformats.org/officeDocument/2006/relationships/presProps" Target="/ppt/presProps.xml" Id="Rf52cd52a886940d8" /><Relationship Type="http://schemas.openxmlformats.org/officeDocument/2006/relationships/tableStyles" Target="/ppt/tableStyles.xml" Id="R99d5728ba2a44f78" /><Relationship Type="http://schemas.openxmlformats.org/officeDocument/2006/relationships/slide" Target="/ppt/slides/slide1.xml" Id="Rd5fd8ccb277841e1" /><Relationship Type="http://schemas.openxmlformats.org/officeDocument/2006/relationships/slide" Target="/ppt/slides/slide2.xml" Id="Rda8f2e14495c4d17" /><Relationship Type="http://schemas.openxmlformats.org/officeDocument/2006/relationships/slide" Target="/ppt/slides/slide3.xml" Id="R96afc322558a4e1f" /><Relationship Type="http://schemas.openxmlformats.org/officeDocument/2006/relationships/slide" Target="/ppt/slides/slide4.xml" Id="R24dcd2a8625e4b84" /><Relationship Type="http://schemas.openxmlformats.org/officeDocument/2006/relationships/slide" Target="/ppt/slides/slide5.xml" Id="R068e660de32846f0" /><Relationship Type="http://schemas.openxmlformats.org/officeDocument/2006/relationships/slide" Target="/ppt/slides/slide6.xml" Id="R5445e6098ca74cad" /><Relationship Type="http://schemas.openxmlformats.org/officeDocument/2006/relationships/slide" Target="/ppt/slides/slide7.xml" Id="R60886db46efa4eae" /><Relationship Type="http://schemas.openxmlformats.org/officeDocument/2006/relationships/slide" Target="/ppt/slides/slide8.xml" Id="Ra9f089abb4cb46c6" /><Relationship Type="http://schemas.openxmlformats.org/officeDocument/2006/relationships/slide" Target="/ppt/slides/slide9.xml" Id="Rf1ff9b8c365c452f" /><Relationship Type="http://schemas.openxmlformats.org/officeDocument/2006/relationships/slide" Target="/ppt/slides/slide10.xml" Id="R668fcccc29dc4abe" /><Relationship Type="http://schemas.openxmlformats.org/officeDocument/2006/relationships/slide" Target="/ppt/slides/slide11.xml" Id="Rac5391667bbf42dd" /><Relationship Type="http://schemas.openxmlformats.org/officeDocument/2006/relationships/slide" Target="/ppt/slides/slide12.xml" Id="Red02fd5641dd4500" /><Relationship Type="http://schemas.openxmlformats.org/officeDocument/2006/relationships/slide" Target="/ppt/slides/slide13.xml" Id="Ra2706c6502874d9a" /><Relationship Type="http://schemas.openxmlformats.org/officeDocument/2006/relationships/slide" Target="/ppt/slides/slide14.xml" Id="R02bd86ed43704be5" /><Relationship Type="http://schemas.openxmlformats.org/officeDocument/2006/relationships/slide" Target="/ppt/slides/slide15.xml" Id="R1e02ba95b5024549" /><Relationship Type="http://schemas.openxmlformats.org/officeDocument/2006/relationships/slide" Target="/ppt/slides/slide16.xml" Id="R51f4e9b009b14029" /><Relationship Type="http://schemas.openxmlformats.org/officeDocument/2006/relationships/slide" Target="/ppt/slides/slide17.xml" Id="R11bcde90f32b41a7" /><Relationship Type="http://schemas.openxmlformats.org/officeDocument/2006/relationships/slide" Target="/ppt/slides/slide18.xml" Id="Read2507cc2ab4607" /><Relationship Type="http://schemas.openxmlformats.org/officeDocument/2006/relationships/slide" Target="/ppt/slides/slide19.xml" Id="R92caab695c8546f7" /><Relationship Type="http://schemas.openxmlformats.org/officeDocument/2006/relationships/slide" Target="/ppt/slides/slide20.xml" Id="Rd426f9a009174735" /><Relationship Type="http://schemas.openxmlformats.org/officeDocument/2006/relationships/slide" Target="/ppt/slides/slide21.xml" Id="R5588a7baaaeb4a52" /><Relationship Type="http://schemas.openxmlformats.org/officeDocument/2006/relationships/slide" Target="/ppt/slides/slide22.xml" Id="Rc7f255bc303c46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7e3468b8c341b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90e48febcc4211" /><Relationship Type="http://schemas.openxmlformats.org/officeDocument/2006/relationships/notesMaster" Target="/ppt/notesMasters/notesMaster1.xml" Id="R4fe6a6c642dc4f7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5e80db4bdf040ba" /><Relationship Type="http://schemas.openxmlformats.org/officeDocument/2006/relationships/notesMaster" Target="/ppt/notesMasters/notesMaster1.xml" Id="R4b8682905f594f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4ed6df136b4b47" /><Relationship Type="http://schemas.openxmlformats.org/officeDocument/2006/relationships/notesMaster" Target="/ppt/notesMasters/notesMaster1.xml" Id="Rd71463d5ff7949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b39acd4dd2a4950" /><Relationship Type="http://schemas.openxmlformats.org/officeDocument/2006/relationships/notesMaster" Target="/ppt/notesMasters/notesMaster1.xml" Id="R0afdd840a0e84bc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986d6af8e14fda" /><Relationship Type="http://schemas.openxmlformats.org/officeDocument/2006/relationships/notesMaster" Target="/ppt/notesMasters/notesMaster1.xml" Id="Rbbc4a075f61f45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698e31694b64a83" /><Relationship Type="http://schemas.openxmlformats.org/officeDocument/2006/relationships/notesMaster" Target="/ppt/notesMasters/notesMaster1.xml" Id="R320d42ba256849d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b0b4eda74724fdd" /><Relationship Type="http://schemas.openxmlformats.org/officeDocument/2006/relationships/notesMaster" Target="/ppt/notesMasters/notesMaster1.xml" Id="Rf4bc75daff414c0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10405292e464f15" /><Relationship Type="http://schemas.openxmlformats.org/officeDocument/2006/relationships/notesMaster" Target="/ppt/notesMasters/notesMaster1.xml" Id="Rd533c76e1d2b41d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142ccec0f404504" /><Relationship Type="http://schemas.openxmlformats.org/officeDocument/2006/relationships/notesMaster" Target="/ppt/notesMasters/notesMaster1.xml" Id="Ra84a15380f1144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77291d64c6f4646" /><Relationship Type="http://schemas.openxmlformats.org/officeDocument/2006/relationships/notesMaster" Target="/ppt/notesMasters/notesMaster1.xml" Id="R8471a48fc8bb47d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2a61705f0f4fe4" /><Relationship Type="http://schemas.openxmlformats.org/officeDocument/2006/relationships/notesMaster" Target="/ppt/notesMasters/notesMaster1.xml" Id="Rff38e072f8ca485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d983980582d4f83" /><Relationship Type="http://schemas.openxmlformats.org/officeDocument/2006/relationships/notesMaster" Target="/ppt/notesMasters/notesMaster1.xml" Id="Rdadd5716d55a4c4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db6a181bed344d3" /><Relationship Type="http://schemas.openxmlformats.org/officeDocument/2006/relationships/notesMaster" Target="/ppt/notesMasters/notesMaster1.xml" Id="R43d48a8e1ac64f5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0976b9af7114a23" /><Relationship Type="http://schemas.openxmlformats.org/officeDocument/2006/relationships/notesMaster" Target="/ppt/notesMasters/notesMaster1.xml" Id="Rd87ba0120e8443f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9103b13a80f4e50" /><Relationship Type="http://schemas.openxmlformats.org/officeDocument/2006/relationships/notesMaster" Target="/ppt/notesMasters/notesMaster1.xml" Id="Rb3aa9aa9b17b427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af927801d094ab6" /><Relationship Type="http://schemas.openxmlformats.org/officeDocument/2006/relationships/notesMaster" Target="/ppt/notesMasters/notesMaster1.xml" Id="R255cd76c3a254eb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7bd42a808124970" /><Relationship Type="http://schemas.openxmlformats.org/officeDocument/2006/relationships/notesMaster" Target="/ppt/notesMasters/notesMaster1.xml" Id="Rb63268e796734e8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d02f47fc6fe4b32" /><Relationship Type="http://schemas.openxmlformats.org/officeDocument/2006/relationships/notesMaster" Target="/ppt/notesMasters/notesMaster1.xml" Id="Rbb2be15c2e0d4c9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a368b0cbbe64866" /><Relationship Type="http://schemas.openxmlformats.org/officeDocument/2006/relationships/notesMaster" Target="/ppt/notesMasters/notesMaster1.xml" Id="R1f5c98f2577e4ca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1087338be244f6a" /><Relationship Type="http://schemas.openxmlformats.org/officeDocument/2006/relationships/notesMaster" Target="/ppt/notesMasters/notesMaster1.xml" Id="Rb760a73f3dd147d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34a234f23f240a9" /><Relationship Type="http://schemas.openxmlformats.org/officeDocument/2006/relationships/notesMaster" Target="/ppt/notesMasters/notesMaster1.xml" Id="R06969bcdaec3460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1703fddcad842fc" /><Relationship Type="http://schemas.openxmlformats.org/officeDocument/2006/relationships/notesMaster" Target="/ppt/notesMasters/notesMaster1.xml" Id="Rd9e99e965f354d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2a0cfb5b8c4cbd" /><Relationship Type="http://schemas.openxmlformats.org/officeDocument/2006/relationships/image" Target="/ppt/media/image.png" Id="R2c4250d4842e420b" /><Relationship Type="http://schemas.openxmlformats.org/officeDocument/2006/relationships/image" Target="/ppt/media/image2.png" Id="Rb551b83057594bf2" /><Relationship Type="http://schemas.openxmlformats.org/officeDocument/2006/relationships/image" Target="/ppt/media/image.jpeg" Id="Rce2575d05cc249f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072825b65146b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c4250d4842e420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551b83057594bf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2575d05cc249f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3c1eb11e21494f" /><Relationship Type="http://schemas.openxmlformats.org/officeDocument/2006/relationships/slideLayout" Target="/ppt/slideLayouts/slideLayout1.xml" Id="R5df077a7c62c4cfb" /><Relationship Type="http://schemas.openxmlformats.org/officeDocument/2006/relationships/slideLayout" Target="/ppt/slideLayouts/slideLayout2.xml" Id="Rf70334f66faf479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f077a7c62c4cfb"/>
    <p:sldLayoutId xmlns:r="http://schemas.openxmlformats.org/officeDocument/2006/relationships" id="2147483650" r:id="Rf70334f66faf479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8ce57f7fa34f3b" /><Relationship Type="http://schemas.openxmlformats.org/officeDocument/2006/relationships/notesSlide" Target="/ppt/notesSlides/notesSlide1.xml" Id="R90e886470d9e40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12f9efe2da49a1" /><Relationship Type="http://schemas.openxmlformats.org/officeDocument/2006/relationships/notesSlide" Target="/ppt/notesSlides/notesSlide2.xml" Id="Rd37579c6121d4ee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1b12c2bbb048b3" /><Relationship Type="http://schemas.openxmlformats.org/officeDocument/2006/relationships/notesSlide" Target="/ppt/notesSlides/notesSlide3.xml" Id="R6adf0b704df94d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7fabc5b57e4cdc" /><Relationship Type="http://schemas.openxmlformats.org/officeDocument/2006/relationships/notesSlide" Target="/ppt/notesSlides/notesSlide4.xml" Id="R8abc148f181345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b6c61b01f6474c" /><Relationship Type="http://schemas.openxmlformats.org/officeDocument/2006/relationships/notesSlide" Target="/ppt/notesSlides/notesSlide5.xml" Id="R74365eca300340b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a1182588d34a99" /><Relationship Type="http://schemas.openxmlformats.org/officeDocument/2006/relationships/notesSlide" Target="/ppt/notesSlides/notesSlide6.xml" Id="R3993b707339149e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5fabd2d43e4261" /><Relationship Type="http://schemas.openxmlformats.org/officeDocument/2006/relationships/notesSlide" Target="/ppt/notesSlides/notesSlide7.xml" Id="R0c800658367940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ea5d831bf54e04" /><Relationship Type="http://schemas.openxmlformats.org/officeDocument/2006/relationships/notesSlide" Target="/ppt/notesSlides/notesSlide8.xml" Id="Rabaaf910d4c746c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2455ee49ec4d69" /><Relationship Type="http://schemas.openxmlformats.org/officeDocument/2006/relationships/notesSlide" Target="/ppt/notesSlides/notesSlide9.xml" Id="R3ecad557a08c43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2fcf996f6746df" /><Relationship Type="http://schemas.openxmlformats.org/officeDocument/2006/relationships/notesSlide" Target="/ppt/notesSlides/notesSlide10.xml" Id="R7abdcf8622b54d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15eb36a901402e" /><Relationship Type="http://schemas.openxmlformats.org/officeDocument/2006/relationships/notesSlide" Target="/ppt/notesSlides/notesSlide11.xml" Id="R50dd22f3513e436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24dde004324f97" /><Relationship Type="http://schemas.openxmlformats.org/officeDocument/2006/relationships/notesSlide" Target="/ppt/notesSlides/notesSlide12.xml" Id="R6780654eb2b340e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9d2d3820f0484e" /><Relationship Type="http://schemas.openxmlformats.org/officeDocument/2006/relationships/notesSlide" Target="/ppt/notesSlides/notesSlide13.xml" Id="R7f789641a5384e6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17b3348d0f4381" /><Relationship Type="http://schemas.openxmlformats.org/officeDocument/2006/relationships/notesSlide" Target="/ppt/notesSlides/notesSlide14.xml" Id="Rb3ff00bc614e484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c1299c4d9a450c" /><Relationship Type="http://schemas.openxmlformats.org/officeDocument/2006/relationships/notesSlide" Target="/ppt/notesSlides/notesSlide15.xml" Id="R1bfebb4aa6f241e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6d990eca4e46fc" /><Relationship Type="http://schemas.openxmlformats.org/officeDocument/2006/relationships/notesSlide" Target="/ppt/notesSlides/notesSlide16.xml" Id="R43c3a60e328e407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23d78f5acd4a0c" /><Relationship Type="http://schemas.openxmlformats.org/officeDocument/2006/relationships/notesSlide" Target="/ppt/notesSlides/notesSlide17.xml" Id="R6a4ccaf0a16144f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20d99d21664be0" /><Relationship Type="http://schemas.openxmlformats.org/officeDocument/2006/relationships/notesSlide" Target="/ppt/notesSlides/notesSlide18.xml" Id="R547ac57ea8fa4c2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c1e2b9ca1047c5" /><Relationship Type="http://schemas.openxmlformats.org/officeDocument/2006/relationships/notesSlide" Target="/ppt/notesSlides/notesSlide19.xml" Id="Raf336cb1201e4bf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3156ffe675497e" /><Relationship Type="http://schemas.openxmlformats.org/officeDocument/2006/relationships/notesSlide" Target="/ppt/notesSlides/notesSlide20.xml" Id="Re7b8d8af1a1343b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106b8289614c52" /><Relationship Type="http://schemas.openxmlformats.org/officeDocument/2006/relationships/notesSlide" Target="/ppt/notesSlides/notesSlide21.xml" Id="R746a95d64a8a4bc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3f754468b1412d" /><Relationship Type="http://schemas.openxmlformats.org/officeDocument/2006/relationships/notesSlide" Target="/ppt/notesSlides/notesSlide22.xml" Id="R0d684156b0cc45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創世記第15章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15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15:1  |  Genesis 15:1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這事以後，耶和華在異象中有話對亞伯蘭說：「亞伯蘭，你不要懼怕！我是你的盾牌，必大大地賞賜你。」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these things the word of the LORD came unto Abram in a vision, saying, Fear not, Abram: I am thy shield, and thy exceeding great reward.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15:2  |  Genesis 15:2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亞伯蘭說：「主耶和華啊，我既無子，你還賜我甚麼呢？並且要承受我家業的是大馬士革人以利以謝。」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Abram said, Lord GOD, what wilt thou give me, seeing I go childless, and the steward of my house is this Eliezer of Damascus?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15:3  |  Genesis 15:3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亞伯蘭又說：「你沒有給我兒子；那生在我家中的人就是我的後嗣。」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Abram said, Behold, to me thou hast given no seed: and, lo, one born in my house is mine heir.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15:4  |  Genesis 15:4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耶和華又有話對他說：「這人必不成為你的後嗣；你本身所生的才成為你的後嗣。」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And, behold, the word of the LORD came unto him, saying, This shall not be thine heir; but he that shall come forth out of thine own bowels shall be thine heir.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15:5  |  Genesis 15:5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於是領他走到外邊，說：「你向天觀看，數算眾星，能數得過來嗎？」又對他說：「你的後裔將要如此。」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brought him forth abroad, and said, Look now toward heaven, and tell the stars, if thou be able to number them: and he said unto him, So shall thy seed be.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15:6  |  Genesis 15:6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亞伯蘭信耶和華，耶和華就以此為他的義。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believed in the LORD; and he counted it to him for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15:7  |  Genesis 15:7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耶和華又對他說：「我是耶和華，曾領你出了迦勒底的吾珥，為要將這地賜你為業。」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him, I am the LORD that brought thee out of Ur of the Chaldees, to give thee this land to inherit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15:8  |  Genesis 15:8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亞伯蘭說：「主耶和華啊，我怎能知道必得這地為業呢？」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Lord GOD, whereby shall I know that I shall inherit it?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15:9  |  Genesis 15:9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他說：「你為我取一隻三年的母牛，一隻三年的母山羊，一隻三年的公綿羊，一隻斑鳩，一隻雛鴿。」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him, Take me an heifer of three years old, and a she goat of three years old, and a ram of three years old, and a turtledove, and a young pigeon.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15:10  |  Genesis 15:10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亞伯蘭就取了這些來，每樣劈開，分成兩半，一半對着一半地擺列，只有鳥沒有劈開。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took unto him all these, and divided them in the midst, and laid each piece one against another: but the birds divided he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15:11  |  Genesis 15:11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有鷙鳥下來，落在那死畜的肉上，亞伯蘭就把牠嚇飛了。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fowls came down upon the carcases, Abram drove them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15:12  |  Genesis 15:12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日頭正落的時候，亞伯蘭沉沉地睡了；忽然有驚人的大黑暗落在他身上。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sun was going down, a deep sleep fell upon Abram; and, lo, an horror of great darkness fell upon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15:13  |  Genesis 15:13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耶和華對亞伯蘭說：「你要的確知道，你的後裔必寄居別人的地，又服事那地的人；那地的人要苦待他們四百年。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Abram, Know of a surety that thy seed shall be a stranger in a land that is not theirs, and shall serve them; and they shall afflict them four hundred years;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15:14  |  Genesis 15:14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並且他們所要服事的那國，我要懲罰，後來他們必帶着許多財物從那裏出來。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also that nation, whom they shall serve, will I judge: and afterward shall they come out with great substance.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15:15  |  Genesis 15:15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但你要享大壽數，平平安安地歸到你列祖那裏，被人埋葬。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go to thy fathers in peace; thou shalt be buried in a good old 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15:16  |  Genesis 15:16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到了第四代，他們必回到此地，因為亞摩利人的罪孽還沒有滿盈。」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in the fourth generation they shall come hither again: for the iniquity of the Amorites is not yet full.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15:17  |  Genesis 15:17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日落天黑，不料有冒煙的爐並燒着的火把從那些肉塊中經過。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that, when the sun went down, and it was dark, behold a smoking furnace, and a burning lamp that passed between those pieces.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15:18  |  Genesis 15:18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當那日，耶和華與亞伯蘭立約，說：「我已賜給你的後裔，從埃及河直到幼發拉底大河之地，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same day the LORD made a covenant with Abram, saying, Unto thy seed have I given this land, from the river of Egypt unto the great river, the river Euphrates: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15:19  |  Genesis 15:19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就是基尼人、基尼洗人、甲摩尼人、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Kenites, and the Kenizzites, and the Kadmonites,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15:20  |  Genesis 15:20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赫人、比利洗人、利乏音人、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Hittites, and the Perizzites, and the Rephaims,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15:21  |  Genesis 15:21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亞摩利人、迦南人、革迦撒人、耶布斯人之地。」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Amorites, and the Canaanites, and the Girgashites, and the Jebusites.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2026-08-30T04:35:55.0100000Z</dcterms:created>
  <dcterms:modified xsi:type="dcterms:W3CDTF">2026-08-30T04:35:55.0100000Z</dcterms:modified>
</coreProperties>
</file>