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98ffca9b1d8441f" /><Relationship Type="http://schemas.openxmlformats.org/officeDocument/2006/relationships/extended-properties" Target="/docProps/app.xml" Id="Rec183176ce004e3c" /><Relationship Type="http://schemas.openxmlformats.org/officeDocument/2006/relationships/officeDocument" Target="/ppt/presentation.xml" Id="R3a4635e46e7a4b63" /></Relationships>
</file>

<file path=ppt/presentation.xml><?xml version="1.0" encoding="utf-8"?>
<p:presentation xmlns:p="http://schemas.openxmlformats.org/presentationml/2006/main">
  <p:sldMasterIdLst>
    <p:sldMasterId xmlns:r="http://schemas.openxmlformats.org/officeDocument/2006/relationships" id="2147483648" r:id="R049dee864fe3427b"/>
  </p:sldMasterIdLst>
  <p:notesMasterIdLst>
    <p:notesMasterId xmlns:r="http://schemas.openxmlformats.org/officeDocument/2006/relationships" r:id="R2a141f481a204a60"/>
  </p:notesMasterIdLst>
  <p:sldIdLst>
    <p:sldId xmlns:r="http://schemas.openxmlformats.org/officeDocument/2006/relationships" id="256" r:id="R884f61e29f3a4bc1"/>
    <p:sldId xmlns:r="http://schemas.openxmlformats.org/officeDocument/2006/relationships" id="257" r:id="Ra98b6b78b7de4a6c"/>
    <p:sldId xmlns:r="http://schemas.openxmlformats.org/officeDocument/2006/relationships" id="258" r:id="Rd18c58c6bb1f464a"/>
    <p:sldId xmlns:r="http://schemas.openxmlformats.org/officeDocument/2006/relationships" id="259" r:id="R1b4fb2c578ae441e"/>
    <p:sldId xmlns:r="http://schemas.openxmlformats.org/officeDocument/2006/relationships" id="260" r:id="R3f29cffbb38d4fc5"/>
    <p:sldId xmlns:r="http://schemas.openxmlformats.org/officeDocument/2006/relationships" id="261" r:id="R10a3f526ce9e459b"/>
    <p:sldId xmlns:r="http://schemas.openxmlformats.org/officeDocument/2006/relationships" id="262" r:id="R3bac281afece4a5f"/>
    <p:sldId xmlns:r="http://schemas.openxmlformats.org/officeDocument/2006/relationships" id="263" r:id="Rd9f3bb76490d4e5a"/>
    <p:sldId xmlns:r="http://schemas.openxmlformats.org/officeDocument/2006/relationships" id="264" r:id="R447182bbf6bd497d"/>
    <p:sldId xmlns:r="http://schemas.openxmlformats.org/officeDocument/2006/relationships" id="265" r:id="R370491b2edf64f75"/>
    <p:sldId xmlns:r="http://schemas.openxmlformats.org/officeDocument/2006/relationships" id="266" r:id="Ra262afb4683341b1"/>
    <p:sldId xmlns:r="http://schemas.openxmlformats.org/officeDocument/2006/relationships" id="267" r:id="Rd7c0f3fd39bf49a6"/>
    <p:sldId xmlns:r="http://schemas.openxmlformats.org/officeDocument/2006/relationships" id="268" r:id="R1ec54ab22a0242ce"/>
    <p:sldId xmlns:r="http://schemas.openxmlformats.org/officeDocument/2006/relationships" id="269" r:id="Ra862e8a61f9b49d9"/>
    <p:sldId xmlns:r="http://schemas.openxmlformats.org/officeDocument/2006/relationships" id="270" r:id="R9f4b35a8a8454cc0"/>
    <p:sldId xmlns:r="http://schemas.openxmlformats.org/officeDocument/2006/relationships" id="271" r:id="Rb6c6b73fdc894dbe"/>
    <p:sldId xmlns:r="http://schemas.openxmlformats.org/officeDocument/2006/relationships" id="272" r:id="Rf171a44b0ea04233"/>
    <p:sldId xmlns:r="http://schemas.openxmlformats.org/officeDocument/2006/relationships" id="273" r:id="R4fd3ce4ea9204a3d"/>
    <p:sldId xmlns:r="http://schemas.openxmlformats.org/officeDocument/2006/relationships" id="274" r:id="R2e33450ae1564520"/>
    <p:sldId xmlns:r="http://schemas.openxmlformats.org/officeDocument/2006/relationships" id="275" r:id="Rb3a83ad05c88407a"/>
    <p:sldId xmlns:r="http://schemas.openxmlformats.org/officeDocument/2006/relationships" id="276" r:id="R77cdb5ec5d504a2b"/>
    <p:sldId xmlns:r="http://schemas.openxmlformats.org/officeDocument/2006/relationships" id="277" r:id="Rc775b909251d42f6"/>
    <p:sldId xmlns:r="http://schemas.openxmlformats.org/officeDocument/2006/relationships" id="278" r:id="R21180d9be8574421"/>
    <p:sldId xmlns:r="http://schemas.openxmlformats.org/officeDocument/2006/relationships" id="279" r:id="R957a500f85b34ef4"/>
    <p:sldId xmlns:r="http://schemas.openxmlformats.org/officeDocument/2006/relationships" id="280" r:id="Re578c96befc44fe0"/>
    <p:sldId xmlns:r="http://schemas.openxmlformats.org/officeDocument/2006/relationships" id="281" r:id="Rff26802d25ad4785"/>
    <p:sldId xmlns:r="http://schemas.openxmlformats.org/officeDocument/2006/relationships" id="282" r:id="R1a4bdc57254849d0"/>
    <p:sldId xmlns:r="http://schemas.openxmlformats.org/officeDocument/2006/relationships" id="283" r:id="Rd945187f585d4f21"/>
    <p:sldId xmlns:r="http://schemas.openxmlformats.org/officeDocument/2006/relationships" id="284" r:id="Rf0422596f28340dc"/>
    <p:sldId xmlns:r="http://schemas.openxmlformats.org/officeDocument/2006/relationships" id="285" r:id="R006d283e5d8641e9"/>
    <p:sldId xmlns:r="http://schemas.openxmlformats.org/officeDocument/2006/relationships" id="286" r:id="R523d65f16d8d4c07"/>
    <p:sldId xmlns:r="http://schemas.openxmlformats.org/officeDocument/2006/relationships" id="287" r:id="R46bcc3cd844a4115"/>
    <p:sldId xmlns:r="http://schemas.openxmlformats.org/officeDocument/2006/relationships" id="288" r:id="Rab1e6450af6e4e1f"/>
    <p:sldId xmlns:r="http://schemas.openxmlformats.org/officeDocument/2006/relationships" id="289" r:id="Rd23e0a2d421e4f24"/>
    <p:sldId xmlns:r="http://schemas.openxmlformats.org/officeDocument/2006/relationships" id="290" r:id="Rb6618458986040f0"/>
    <p:sldId xmlns:r="http://schemas.openxmlformats.org/officeDocument/2006/relationships" id="291" r:id="R2aec581d9f494af1"/>
    <p:sldId xmlns:r="http://schemas.openxmlformats.org/officeDocument/2006/relationships" id="292" r:id="R74cc12d541244919"/>
    <p:sldId xmlns:r="http://schemas.openxmlformats.org/officeDocument/2006/relationships" id="293" r:id="R893c4a1b66124c27"/>
    <p:sldId xmlns:r="http://schemas.openxmlformats.org/officeDocument/2006/relationships" id="294" r:id="Rb37825e224854948"/>
    <p:sldId xmlns:r="http://schemas.openxmlformats.org/officeDocument/2006/relationships" id="295" r:id="R66653397b83647d4"/>
    <p:sldId xmlns:r="http://schemas.openxmlformats.org/officeDocument/2006/relationships" id="296" r:id="R8cb35658386840d6"/>
    <p:sldId xmlns:r="http://schemas.openxmlformats.org/officeDocument/2006/relationships" id="297" r:id="R9059bfbf47d8493b"/>
    <p:sldId xmlns:r="http://schemas.openxmlformats.org/officeDocument/2006/relationships" id="298" r:id="R1a6fd6f331ad43a4"/>
    <p:sldId xmlns:r="http://schemas.openxmlformats.org/officeDocument/2006/relationships" id="299" r:id="R5a796d70340e471b"/>
    <p:sldId xmlns:r="http://schemas.openxmlformats.org/officeDocument/2006/relationships" id="300" r:id="R7d53c307f2834abe"/>
    <p:sldId xmlns:r="http://schemas.openxmlformats.org/officeDocument/2006/relationships" id="301" r:id="Ra361a7239f234a1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0c433e33214e65" /><Relationship Type="http://schemas.openxmlformats.org/officeDocument/2006/relationships/slideMaster" Target="/ppt/slideMasters/slideMaster1.xml" Id="R049dee864fe3427b" /><Relationship Type="http://schemas.openxmlformats.org/officeDocument/2006/relationships/notesMaster" Target="/ppt/notesMasters/notesMaster1.xml" Id="R2a141f481a204a60" /><Relationship Type="http://schemas.openxmlformats.org/officeDocument/2006/relationships/presProps" Target="/ppt/presProps.xml" Id="Rf1f72cb196c54ee3" /><Relationship Type="http://schemas.openxmlformats.org/officeDocument/2006/relationships/tableStyles" Target="/ppt/tableStyles.xml" Id="Rb7936cc7300d4331" /><Relationship Type="http://schemas.openxmlformats.org/officeDocument/2006/relationships/slide" Target="/ppt/slides/slide1.xml" Id="R884f61e29f3a4bc1" /><Relationship Type="http://schemas.openxmlformats.org/officeDocument/2006/relationships/slide" Target="/ppt/slides/slide2.xml" Id="Ra98b6b78b7de4a6c" /><Relationship Type="http://schemas.openxmlformats.org/officeDocument/2006/relationships/slide" Target="/ppt/slides/slide3.xml" Id="Rd18c58c6bb1f464a" /><Relationship Type="http://schemas.openxmlformats.org/officeDocument/2006/relationships/slide" Target="/ppt/slides/slide4.xml" Id="R1b4fb2c578ae441e" /><Relationship Type="http://schemas.openxmlformats.org/officeDocument/2006/relationships/slide" Target="/ppt/slides/slide5.xml" Id="R3f29cffbb38d4fc5" /><Relationship Type="http://schemas.openxmlformats.org/officeDocument/2006/relationships/slide" Target="/ppt/slides/slide6.xml" Id="R10a3f526ce9e459b" /><Relationship Type="http://schemas.openxmlformats.org/officeDocument/2006/relationships/slide" Target="/ppt/slides/slide7.xml" Id="R3bac281afece4a5f" /><Relationship Type="http://schemas.openxmlformats.org/officeDocument/2006/relationships/slide" Target="/ppt/slides/slide8.xml" Id="Rd9f3bb76490d4e5a" /><Relationship Type="http://schemas.openxmlformats.org/officeDocument/2006/relationships/slide" Target="/ppt/slides/slide9.xml" Id="R447182bbf6bd497d" /><Relationship Type="http://schemas.openxmlformats.org/officeDocument/2006/relationships/slide" Target="/ppt/slides/slide10.xml" Id="R370491b2edf64f75" /><Relationship Type="http://schemas.openxmlformats.org/officeDocument/2006/relationships/slide" Target="/ppt/slides/slide11.xml" Id="Ra262afb4683341b1" /><Relationship Type="http://schemas.openxmlformats.org/officeDocument/2006/relationships/slide" Target="/ppt/slides/slide12.xml" Id="Rd7c0f3fd39bf49a6" /><Relationship Type="http://schemas.openxmlformats.org/officeDocument/2006/relationships/slide" Target="/ppt/slides/slide13.xml" Id="R1ec54ab22a0242ce" /><Relationship Type="http://schemas.openxmlformats.org/officeDocument/2006/relationships/slide" Target="/ppt/slides/slide14.xml" Id="Ra862e8a61f9b49d9" /><Relationship Type="http://schemas.openxmlformats.org/officeDocument/2006/relationships/slide" Target="/ppt/slides/slide15.xml" Id="R9f4b35a8a8454cc0" /><Relationship Type="http://schemas.openxmlformats.org/officeDocument/2006/relationships/slide" Target="/ppt/slides/slide16.xml" Id="Rb6c6b73fdc894dbe" /><Relationship Type="http://schemas.openxmlformats.org/officeDocument/2006/relationships/slide" Target="/ppt/slides/slide17.xml" Id="Rf171a44b0ea04233" /><Relationship Type="http://schemas.openxmlformats.org/officeDocument/2006/relationships/slide" Target="/ppt/slides/slide18.xml" Id="R4fd3ce4ea9204a3d" /><Relationship Type="http://schemas.openxmlformats.org/officeDocument/2006/relationships/slide" Target="/ppt/slides/slide19.xml" Id="R2e33450ae1564520" /><Relationship Type="http://schemas.openxmlformats.org/officeDocument/2006/relationships/slide" Target="/ppt/slides/slide20.xml" Id="Rb3a83ad05c88407a" /><Relationship Type="http://schemas.openxmlformats.org/officeDocument/2006/relationships/slide" Target="/ppt/slides/slide21.xml" Id="R77cdb5ec5d504a2b" /><Relationship Type="http://schemas.openxmlformats.org/officeDocument/2006/relationships/slide" Target="/ppt/slides/slide22.xml" Id="Rc775b909251d42f6" /><Relationship Type="http://schemas.openxmlformats.org/officeDocument/2006/relationships/slide" Target="/ppt/slides/slide23.xml" Id="R21180d9be8574421" /><Relationship Type="http://schemas.openxmlformats.org/officeDocument/2006/relationships/slide" Target="/ppt/slides/slide24.xml" Id="R957a500f85b34ef4" /><Relationship Type="http://schemas.openxmlformats.org/officeDocument/2006/relationships/slide" Target="/ppt/slides/slide25.xml" Id="Re578c96befc44fe0" /><Relationship Type="http://schemas.openxmlformats.org/officeDocument/2006/relationships/slide" Target="/ppt/slides/slide26.xml" Id="Rff26802d25ad4785" /><Relationship Type="http://schemas.openxmlformats.org/officeDocument/2006/relationships/slide" Target="/ppt/slides/slide27.xml" Id="R1a4bdc57254849d0" /><Relationship Type="http://schemas.openxmlformats.org/officeDocument/2006/relationships/slide" Target="/ppt/slides/slide28.xml" Id="Rd945187f585d4f21" /><Relationship Type="http://schemas.openxmlformats.org/officeDocument/2006/relationships/slide" Target="/ppt/slides/slide29.xml" Id="Rf0422596f28340dc" /><Relationship Type="http://schemas.openxmlformats.org/officeDocument/2006/relationships/slide" Target="/ppt/slides/slide30.xml" Id="R006d283e5d8641e9" /><Relationship Type="http://schemas.openxmlformats.org/officeDocument/2006/relationships/slide" Target="/ppt/slides/slide31.xml" Id="R523d65f16d8d4c07" /><Relationship Type="http://schemas.openxmlformats.org/officeDocument/2006/relationships/slide" Target="/ppt/slides/slide32.xml" Id="R46bcc3cd844a4115" /><Relationship Type="http://schemas.openxmlformats.org/officeDocument/2006/relationships/slide" Target="/ppt/slides/slide33.xml" Id="Rab1e6450af6e4e1f" /><Relationship Type="http://schemas.openxmlformats.org/officeDocument/2006/relationships/slide" Target="/ppt/slides/slide34.xml" Id="Rd23e0a2d421e4f24" /><Relationship Type="http://schemas.openxmlformats.org/officeDocument/2006/relationships/slide" Target="/ppt/slides/slide35.xml" Id="Rb6618458986040f0" /><Relationship Type="http://schemas.openxmlformats.org/officeDocument/2006/relationships/slide" Target="/ppt/slides/slide36.xml" Id="R2aec581d9f494af1" /><Relationship Type="http://schemas.openxmlformats.org/officeDocument/2006/relationships/slide" Target="/ppt/slides/slide37.xml" Id="R74cc12d541244919" /><Relationship Type="http://schemas.openxmlformats.org/officeDocument/2006/relationships/slide" Target="/ppt/slides/slide38.xml" Id="R893c4a1b66124c27" /><Relationship Type="http://schemas.openxmlformats.org/officeDocument/2006/relationships/slide" Target="/ppt/slides/slide39.xml" Id="Rb37825e224854948" /><Relationship Type="http://schemas.openxmlformats.org/officeDocument/2006/relationships/slide" Target="/ppt/slides/slide40.xml" Id="R66653397b83647d4" /><Relationship Type="http://schemas.openxmlformats.org/officeDocument/2006/relationships/slide" Target="/ppt/slides/slide41.xml" Id="R8cb35658386840d6" /><Relationship Type="http://schemas.openxmlformats.org/officeDocument/2006/relationships/slide" Target="/ppt/slides/slide42.xml" Id="R9059bfbf47d8493b" /><Relationship Type="http://schemas.openxmlformats.org/officeDocument/2006/relationships/slide" Target="/ppt/slides/slide43.xml" Id="R1a6fd6f331ad43a4" /><Relationship Type="http://schemas.openxmlformats.org/officeDocument/2006/relationships/slide" Target="/ppt/slides/slide44.xml" Id="R5a796d70340e471b" /><Relationship Type="http://schemas.openxmlformats.org/officeDocument/2006/relationships/slide" Target="/ppt/slides/slide45.xml" Id="R7d53c307f2834abe" /><Relationship Type="http://schemas.openxmlformats.org/officeDocument/2006/relationships/slide" Target="/ppt/slides/slide46.xml" Id="Ra361a7239f234a1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e69f75063e49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24dbe2bd0a4e41" /><Relationship Type="http://schemas.openxmlformats.org/officeDocument/2006/relationships/notesMaster" Target="/ppt/notesMasters/notesMaster1.xml" Id="R8fdd0463da5a46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872fbd990474401" /><Relationship Type="http://schemas.openxmlformats.org/officeDocument/2006/relationships/notesMaster" Target="/ppt/notesMasters/notesMaster1.xml" Id="R71ac51accc3946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502ceaa4154eca" /><Relationship Type="http://schemas.openxmlformats.org/officeDocument/2006/relationships/notesMaster" Target="/ppt/notesMasters/notesMaster1.xml" Id="R4c757359c75241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544323f346424f" /><Relationship Type="http://schemas.openxmlformats.org/officeDocument/2006/relationships/notesMaster" Target="/ppt/notesMasters/notesMaster1.xml" Id="Rbe38d07471424b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aef5c80542e4676" /><Relationship Type="http://schemas.openxmlformats.org/officeDocument/2006/relationships/notesMaster" Target="/ppt/notesMasters/notesMaster1.xml" Id="Rfd7c654d65984b1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80e750a20064d60" /><Relationship Type="http://schemas.openxmlformats.org/officeDocument/2006/relationships/notesMaster" Target="/ppt/notesMasters/notesMaster1.xml" Id="Re007b1f918f847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56fc69a45564c13" /><Relationship Type="http://schemas.openxmlformats.org/officeDocument/2006/relationships/notesMaster" Target="/ppt/notesMasters/notesMaster1.xml" Id="R3c83ef782d8344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bb93d24fd2e4e39" /><Relationship Type="http://schemas.openxmlformats.org/officeDocument/2006/relationships/notesMaster" Target="/ppt/notesMasters/notesMaster1.xml" Id="R932af4da870342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18b21d17914ded" /><Relationship Type="http://schemas.openxmlformats.org/officeDocument/2006/relationships/notesMaster" Target="/ppt/notesMasters/notesMaster1.xml" Id="Rd3e37c3a9147429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e206ea91c44772" /><Relationship Type="http://schemas.openxmlformats.org/officeDocument/2006/relationships/notesMaster" Target="/ppt/notesMasters/notesMaster1.xml" Id="R9e70981855e246e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d4ae5567444439c" /><Relationship Type="http://schemas.openxmlformats.org/officeDocument/2006/relationships/notesMaster" Target="/ppt/notesMasters/notesMaster1.xml" Id="R4b31d70dddee45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435bfe529d648f5" /><Relationship Type="http://schemas.openxmlformats.org/officeDocument/2006/relationships/notesMaster" Target="/ppt/notesMasters/notesMaster1.xml" Id="R2fca00c0d7fd467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968055f659a41c6" /><Relationship Type="http://schemas.openxmlformats.org/officeDocument/2006/relationships/notesMaster" Target="/ppt/notesMasters/notesMaster1.xml" Id="Rcc1ba875e2aa4de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26dd1d7590a4af0" /><Relationship Type="http://schemas.openxmlformats.org/officeDocument/2006/relationships/notesMaster" Target="/ppt/notesMasters/notesMaster1.xml" Id="R51ca1d65ff4f409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39fbf2fc2254217" /><Relationship Type="http://schemas.openxmlformats.org/officeDocument/2006/relationships/notesMaster" Target="/ppt/notesMasters/notesMaster1.xml" Id="Rfd082baa8f1f411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459f573345c4dba" /><Relationship Type="http://schemas.openxmlformats.org/officeDocument/2006/relationships/notesMaster" Target="/ppt/notesMasters/notesMaster1.xml" Id="Rcbb89250493741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61e6eca5e5c41a0" /><Relationship Type="http://schemas.openxmlformats.org/officeDocument/2006/relationships/notesMaster" Target="/ppt/notesMasters/notesMaster1.xml" Id="R086a675d85c842e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f39fa900b4448e" /><Relationship Type="http://schemas.openxmlformats.org/officeDocument/2006/relationships/notesMaster" Target="/ppt/notesMasters/notesMaster1.xml" Id="R45a62d349c4a41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26f71dfdeae4c2a" /><Relationship Type="http://schemas.openxmlformats.org/officeDocument/2006/relationships/notesMaster" Target="/ppt/notesMasters/notesMaster1.xml" Id="Re679f2d4c33f48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ebc202d59134609" /><Relationship Type="http://schemas.openxmlformats.org/officeDocument/2006/relationships/notesMaster" Target="/ppt/notesMasters/notesMaster1.xml" Id="Rf8767a7a7edd425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327c4d1e67f4be5" /><Relationship Type="http://schemas.openxmlformats.org/officeDocument/2006/relationships/notesMaster" Target="/ppt/notesMasters/notesMaster1.xml" Id="R3476fdec0da44b3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70c033d15454a67" /><Relationship Type="http://schemas.openxmlformats.org/officeDocument/2006/relationships/notesMaster" Target="/ppt/notesMasters/notesMaster1.xml" Id="Rb955ed0e35cc446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1ec7963c7704231" /><Relationship Type="http://schemas.openxmlformats.org/officeDocument/2006/relationships/notesMaster" Target="/ppt/notesMasters/notesMaster1.xml" Id="R4090b618a4d0495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fea9d7b78244bf5" /><Relationship Type="http://schemas.openxmlformats.org/officeDocument/2006/relationships/notesMaster" Target="/ppt/notesMasters/notesMaster1.xml" Id="Rb74cbba3805549d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f702eb9d90e4ff4" /><Relationship Type="http://schemas.openxmlformats.org/officeDocument/2006/relationships/notesMaster" Target="/ppt/notesMasters/notesMaster1.xml" Id="Rc8e549a911d5483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3e953fcbe4f48b8" /><Relationship Type="http://schemas.openxmlformats.org/officeDocument/2006/relationships/notesMaster" Target="/ppt/notesMasters/notesMaster1.xml" Id="R09be644f889a438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d98bee773dd463d" /><Relationship Type="http://schemas.openxmlformats.org/officeDocument/2006/relationships/notesMaster" Target="/ppt/notesMasters/notesMaster1.xml" Id="Ra02386ede4bc4c6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c64903e3bad4782" /><Relationship Type="http://schemas.openxmlformats.org/officeDocument/2006/relationships/notesMaster" Target="/ppt/notesMasters/notesMaster1.xml" Id="R57128d3155ea46b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f9dcd3595cd4d13" /><Relationship Type="http://schemas.openxmlformats.org/officeDocument/2006/relationships/notesMaster" Target="/ppt/notesMasters/notesMaster1.xml" Id="Rc1219d14a8ad45a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c4f526cfd7b41cf" /><Relationship Type="http://schemas.openxmlformats.org/officeDocument/2006/relationships/notesMaster" Target="/ppt/notesMasters/notesMaster1.xml" Id="Rd6a66fd66ecf47c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7c18b6ee7354dc6" /><Relationship Type="http://schemas.openxmlformats.org/officeDocument/2006/relationships/notesMaster" Target="/ppt/notesMasters/notesMaster1.xml" Id="Rd407137a88ed477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0067af0b6a4419f" /><Relationship Type="http://schemas.openxmlformats.org/officeDocument/2006/relationships/notesMaster" Target="/ppt/notesMasters/notesMaster1.xml" Id="R17cb64bcc1fe4f5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8e950e981234d98" /><Relationship Type="http://schemas.openxmlformats.org/officeDocument/2006/relationships/notesMaster" Target="/ppt/notesMasters/notesMaster1.xml" Id="Rf36500496e8943a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5aec6c599784e4f" /><Relationship Type="http://schemas.openxmlformats.org/officeDocument/2006/relationships/notesMaster" Target="/ppt/notesMasters/notesMaster1.xml" Id="R924bdf31dfca464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4d78bf5bbfc4748" /><Relationship Type="http://schemas.openxmlformats.org/officeDocument/2006/relationships/notesMaster" Target="/ppt/notesMasters/notesMaster1.xml" Id="Rba68ea740fe8437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3669ea3bbe44691" /><Relationship Type="http://schemas.openxmlformats.org/officeDocument/2006/relationships/notesMaster" Target="/ppt/notesMasters/notesMaster1.xml" Id="Re461d63e7b464a2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ce2bc5b9e874d94" /><Relationship Type="http://schemas.openxmlformats.org/officeDocument/2006/relationships/notesMaster" Target="/ppt/notesMasters/notesMaster1.xml" Id="Ra50db8318af0435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2c215ec7e4b4555" /><Relationship Type="http://schemas.openxmlformats.org/officeDocument/2006/relationships/notesMaster" Target="/ppt/notesMasters/notesMaster1.xml" Id="Rdf4ae791f707433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8fa9ca3cc2b41e9" /><Relationship Type="http://schemas.openxmlformats.org/officeDocument/2006/relationships/notesMaster" Target="/ppt/notesMasters/notesMaster1.xml" Id="R11ed68696aa94cc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49576a21ef84a3d" /><Relationship Type="http://schemas.openxmlformats.org/officeDocument/2006/relationships/notesMaster" Target="/ppt/notesMasters/notesMaster1.xml" Id="R0b5733e94882482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1d48f56593c4186" /><Relationship Type="http://schemas.openxmlformats.org/officeDocument/2006/relationships/notesMaster" Target="/ppt/notesMasters/notesMaster1.xml" Id="Rf41811f1d387417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6151ac1e59648b6" /><Relationship Type="http://schemas.openxmlformats.org/officeDocument/2006/relationships/notesMaster" Target="/ppt/notesMasters/notesMaster1.xml" Id="R35f75bb89cd642c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ad0cd61236b4b0d" /><Relationship Type="http://schemas.openxmlformats.org/officeDocument/2006/relationships/notesMaster" Target="/ppt/notesMasters/notesMaster1.xml" Id="R747a510c35a9414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a6daec38a1c4aad" /><Relationship Type="http://schemas.openxmlformats.org/officeDocument/2006/relationships/notesMaster" Target="/ppt/notesMasters/notesMaster1.xml" Id="R2dc53cf4d72d490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a9b8df247294939" /><Relationship Type="http://schemas.openxmlformats.org/officeDocument/2006/relationships/notesMaster" Target="/ppt/notesMasters/notesMaster1.xml" Id="Rb98b6bfe87f2445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d2b119776994f9c" /><Relationship Type="http://schemas.openxmlformats.org/officeDocument/2006/relationships/notesMaster" Target="/ppt/notesMasters/notesMaster1.xml" Id="Rfa21daee310a48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57253bf3ef4e7b" /><Relationship Type="http://schemas.openxmlformats.org/officeDocument/2006/relationships/image" Target="/ppt/media/image.png" Id="Rd6a505fd0a904aa1" /><Relationship Type="http://schemas.openxmlformats.org/officeDocument/2006/relationships/image" Target="/ppt/media/image2.png" Id="Re64fe8062eab49c3" /><Relationship Type="http://schemas.openxmlformats.org/officeDocument/2006/relationships/image" Target="/ppt/media/image.jpeg" Id="Rfa797b3c7408429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ab013e21d2849b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6a505fd0a904aa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64fe8062eab49c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a797b3c7408429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843d3b3db544ccf" /><Relationship Type="http://schemas.openxmlformats.org/officeDocument/2006/relationships/slideLayout" Target="/ppt/slideLayouts/slideLayout1.xml" Id="Rfebf3c2ec66443c8" /><Relationship Type="http://schemas.openxmlformats.org/officeDocument/2006/relationships/slideLayout" Target="/ppt/slideLayouts/slideLayout2.xml" Id="R9eed41080f8844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bf3c2ec66443c8"/>
    <p:sldLayoutId xmlns:r="http://schemas.openxmlformats.org/officeDocument/2006/relationships" id="2147483650" r:id="R9eed41080f8844d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df82bf72c414a69" /><Relationship Type="http://schemas.openxmlformats.org/officeDocument/2006/relationships/notesSlide" Target="/ppt/notesSlides/notesSlide1.xml" Id="R853498b1448f459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07c1d8cbdcc471b" /><Relationship Type="http://schemas.openxmlformats.org/officeDocument/2006/relationships/notesSlide" Target="/ppt/notesSlides/notesSlide2.xml" Id="R573fd2e142b349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ba2ca213dac4ab6" /><Relationship Type="http://schemas.openxmlformats.org/officeDocument/2006/relationships/notesSlide" Target="/ppt/notesSlides/notesSlide3.xml" Id="R2665e0c02e3d4e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6232041878c4850" /><Relationship Type="http://schemas.openxmlformats.org/officeDocument/2006/relationships/notesSlide" Target="/ppt/notesSlides/notesSlide4.xml" Id="Rc5d4feebaaf84c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93467d98bd4025" /><Relationship Type="http://schemas.openxmlformats.org/officeDocument/2006/relationships/notesSlide" Target="/ppt/notesSlides/notesSlide5.xml" Id="R4d70a6d25cdd4a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976322b777f427a" /><Relationship Type="http://schemas.openxmlformats.org/officeDocument/2006/relationships/notesSlide" Target="/ppt/notesSlides/notesSlide6.xml" Id="R782322dd6f554d5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018fd7b8b534d87" /><Relationship Type="http://schemas.openxmlformats.org/officeDocument/2006/relationships/notesSlide" Target="/ppt/notesSlides/notesSlide7.xml" Id="Ra064a4bdbd1d409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cc2193c244a4694" /><Relationship Type="http://schemas.openxmlformats.org/officeDocument/2006/relationships/notesSlide" Target="/ppt/notesSlides/notesSlide8.xml" Id="R9475ddaf24054f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622a23f3404bff" /><Relationship Type="http://schemas.openxmlformats.org/officeDocument/2006/relationships/notesSlide" Target="/ppt/notesSlides/notesSlide9.xml" Id="R79f076f80dfa439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6145de6afa647c3" /><Relationship Type="http://schemas.openxmlformats.org/officeDocument/2006/relationships/notesSlide" Target="/ppt/notesSlides/notesSlide10.xml" Id="R0d22020cb1524a5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f1d2653d95742d0" /><Relationship Type="http://schemas.openxmlformats.org/officeDocument/2006/relationships/notesSlide" Target="/ppt/notesSlides/notesSlide11.xml" Id="R98b035ebacc34b6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1aa73fb07584c7e" /><Relationship Type="http://schemas.openxmlformats.org/officeDocument/2006/relationships/notesSlide" Target="/ppt/notesSlides/notesSlide12.xml" Id="Rf0cb9a2d0ae0487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463d8f8a9cd4417" /><Relationship Type="http://schemas.openxmlformats.org/officeDocument/2006/relationships/notesSlide" Target="/ppt/notesSlides/notesSlide13.xml" Id="Rb0aabdaf0d834f4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3e33b548d474d51" /><Relationship Type="http://schemas.openxmlformats.org/officeDocument/2006/relationships/notesSlide" Target="/ppt/notesSlides/notesSlide14.xml" Id="R357cfa58f610457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249c971be234359" /><Relationship Type="http://schemas.openxmlformats.org/officeDocument/2006/relationships/notesSlide" Target="/ppt/notesSlides/notesSlide15.xml" Id="R91b4adb4dc6c4f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8c5b1f6e939497b" /><Relationship Type="http://schemas.openxmlformats.org/officeDocument/2006/relationships/notesSlide" Target="/ppt/notesSlides/notesSlide16.xml" Id="R707df87326384a8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ef3adb854184f52" /><Relationship Type="http://schemas.openxmlformats.org/officeDocument/2006/relationships/notesSlide" Target="/ppt/notesSlides/notesSlide17.xml" Id="R69f8bb04eaf4430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45220d980744b2e" /><Relationship Type="http://schemas.openxmlformats.org/officeDocument/2006/relationships/notesSlide" Target="/ppt/notesSlides/notesSlide18.xml" Id="Rb1f300c4645744c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4e9fdc7eec74a4e" /><Relationship Type="http://schemas.openxmlformats.org/officeDocument/2006/relationships/notesSlide" Target="/ppt/notesSlides/notesSlide19.xml" Id="R87c7b511eacc4ac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79086142d74d2e" /><Relationship Type="http://schemas.openxmlformats.org/officeDocument/2006/relationships/notesSlide" Target="/ppt/notesSlides/notesSlide20.xml" Id="R723a87deb867486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28a4d0ba84a4cc4" /><Relationship Type="http://schemas.openxmlformats.org/officeDocument/2006/relationships/notesSlide" Target="/ppt/notesSlides/notesSlide21.xml" Id="Rbbd0ccc733d141e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d8603d1a4f0442c" /><Relationship Type="http://schemas.openxmlformats.org/officeDocument/2006/relationships/notesSlide" Target="/ppt/notesSlides/notesSlide22.xml" Id="R39d78f6d33694d9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117f93a94494f36" /><Relationship Type="http://schemas.openxmlformats.org/officeDocument/2006/relationships/notesSlide" Target="/ppt/notesSlides/notesSlide23.xml" Id="R703faf0de4a8498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1b3e718feef4992" /><Relationship Type="http://schemas.openxmlformats.org/officeDocument/2006/relationships/notesSlide" Target="/ppt/notesSlides/notesSlide24.xml" Id="Rb0924976e7f849f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fcb8083b37a4a2c" /><Relationship Type="http://schemas.openxmlformats.org/officeDocument/2006/relationships/notesSlide" Target="/ppt/notesSlides/notesSlide25.xml" Id="Rf017c6a485e04f0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9e33986a8244edd" /><Relationship Type="http://schemas.openxmlformats.org/officeDocument/2006/relationships/notesSlide" Target="/ppt/notesSlides/notesSlide26.xml" Id="Rae33dad820e942a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e70f78047c04e17" /><Relationship Type="http://schemas.openxmlformats.org/officeDocument/2006/relationships/notesSlide" Target="/ppt/notesSlides/notesSlide27.xml" Id="R12ffa6fe459d49b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7aa8360ccfe4c20" /><Relationship Type="http://schemas.openxmlformats.org/officeDocument/2006/relationships/notesSlide" Target="/ppt/notesSlides/notesSlide28.xml" Id="R5ea2909f61df498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9f079135ba549e6" /><Relationship Type="http://schemas.openxmlformats.org/officeDocument/2006/relationships/notesSlide" Target="/ppt/notesSlides/notesSlide29.xml" Id="Ra0dea7e73f0748d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7ea2e4b0f6a4468" /><Relationship Type="http://schemas.openxmlformats.org/officeDocument/2006/relationships/notesSlide" Target="/ppt/notesSlides/notesSlide30.xml" Id="Rad8b6964260e43f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c99f192f16f44dd" /><Relationship Type="http://schemas.openxmlformats.org/officeDocument/2006/relationships/notesSlide" Target="/ppt/notesSlides/notesSlide31.xml" Id="R92ef7b043def41e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af6e7abd64d40c6" /><Relationship Type="http://schemas.openxmlformats.org/officeDocument/2006/relationships/notesSlide" Target="/ppt/notesSlides/notesSlide32.xml" Id="Ra4dbbcbb504a4cd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a7ffadd3e954877" /><Relationship Type="http://schemas.openxmlformats.org/officeDocument/2006/relationships/notesSlide" Target="/ppt/notesSlides/notesSlide33.xml" Id="Rbae855ec290a419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187554510164ce5" /><Relationship Type="http://schemas.openxmlformats.org/officeDocument/2006/relationships/notesSlide" Target="/ppt/notesSlides/notesSlide34.xml" Id="Rc2eb72cd582b416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e093d0d8c99456d" /><Relationship Type="http://schemas.openxmlformats.org/officeDocument/2006/relationships/notesSlide" Target="/ppt/notesSlides/notesSlide35.xml" Id="Rc59970d1f247400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24c9dc584ed42a0" /><Relationship Type="http://schemas.openxmlformats.org/officeDocument/2006/relationships/notesSlide" Target="/ppt/notesSlides/notesSlide36.xml" Id="Rf202be52d4e64ef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22d69cc92e549b0" /><Relationship Type="http://schemas.openxmlformats.org/officeDocument/2006/relationships/notesSlide" Target="/ppt/notesSlides/notesSlide37.xml" Id="Rdf2000d94b814cb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832e2fbd4da4d7c" /><Relationship Type="http://schemas.openxmlformats.org/officeDocument/2006/relationships/notesSlide" Target="/ppt/notesSlides/notesSlide38.xml" Id="R6209415361f8447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e4b5630bcea498d" /><Relationship Type="http://schemas.openxmlformats.org/officeDocument/2006/relationships/notesSlide" Target="/ppt/notesSlides/notesSlide39.xml" Id="Ra553b1827d43415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6d71995a6b14b6e" /><Relationship Type="http://schemas.openxmlformats.org/officeDocument/2006/relationships/notesSlide" Target="/ppt/notesSlides/notesSlide40.xml" Id="R044258e509d9432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f05ad10939e4483" /><Relationship Type="http://schemas.openxmlformats.org/officeDocument/2006/relationships/notesSlide" Target="/ppt/notesSlides/notesSlide41.xml" Id="R099508abd18f4a3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0bd09669c204115" /><Relationship Type="http://schemas.openxmlformats.org/officeDocument/2006/relationships/notesSlide" Target="/ppt/notesSlides/notesSlide42.xml" Id="Rf426eac2a73843f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8e4aa65fa2345c6" /><Relationship Type="http://schemas.openxmlformats.org/officeDocument/2006/relationships/notesSlide" Target="/ppt/notesSlides/notesSlide43.xml" Id="R20f43e805aad47d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5d841d72467a4ff8" /><Relationship Type="http://schemas.openxmlformats.org/officeDocument/2006/relationships/notesSlide" Target="/ppt/notesSlides/notesSlide44.xml" Id="Rc712cec58351473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b3df24fb0f34770" /><Relationship Type="http://schemas.openxmlformats.org/officeDocument/2006/relationships/notesSlide" Target="/ppt/notesSlides/notesSlide45.xml" Id="R4c1ae0448efb4a2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ea4acb00b66d4966" /><Relationship Type="http://schemas.openxmlformats.org/officeDocument/2006/relationships/notesSlide" Target="/ppt/notesSlides/notesSlide46.xml" Id="Rfc42569579fc4f4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約書亞記第21章</a:t>
            </a:r>
          </a:p>
          <a:p xmlns:a="http://schemas.openxmlformats.org/drawingml/2006/main">
            <a:pPr algn="ctr">
              <a:buNone/>
            </a:pPr>
            <a:r>
              <a:rPr sz="2000">
                <a:solidFill>
                  <a:srgbClr val="FFFFFF"/>
                </a:solidFill>
                <a:latin typeface="Georgia"/>
                <a:ea typeface="Georgia"/>
                <a:cs typeface="Georgia"/>
              </a:rPr>
              <a:t>Joshua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  |  Joshua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那時，利未人的眾族長來到祭司以利亞撒和嫩的兒子約書亞，並以色列各支派的族長面前，</a:t>
            </a:r>
          </a:p>
          <a:p xmlns:a="http://schemas.openxmlformats.org/drawingml/2006/main">
            <a:pPr algn="ctr">
              <a:buNone/>
            </a:pPr>
            <a:r>
              <a:rPr sz="2100">
                <a:solidFill>
                  <a:srgbClr val="FFFFFF"/>
                </a:solidFill>
                <a:latin typeface="Georgia"/>
                <a:ea typeface="Georgia"/>
                <a:cs typeface="Georgia"/>
              </a:rPr>
              <a:t>Then came near the heads of the fathers of the Levites unto Eleazar the priest, and unto Joshua the son of Nun, and unto the heads of the fathers of the tribes of the children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  |  Joshua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在迦南地的示羅對他們說：「從前耶和華藉着摩西吩咐給我們城邑居住，並城邑的郊野可以牧養我們的牲畜。」</a:t>
            </a:r>
          </a:p>
          <a:p xmlns:a="http://schemas.openxmlformats.org/drawingml/2006/main">
            <a:pPr algn="ctr">
              <a:buNone/>
            </a:pPr>
            <a:r>
              <a:rPr sz="2100">
                <a:solidFill>
                  <a:srgbClr val="FFFFFF"/>
                </a:solidFill>
                <a:latin typeface="Georgia"/>
                <a:ea typeface="Georgia"/>
                <a:cs typeface="Georgia"/>
              </a:rPr>
              <a:t>And they spake unto them at Shiloh in the land of Canaan, saying, The LORD commanded by the hand of Moses to give us cities to dwell in, with the suburbs thereof for our cattle.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  |  Joshua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於是以色列人照耶和華所吩咐的，從自己的地業中，將以下所記的城邑和城邑的郊野給了利未人。</a:t>
            </a:r>
          </a:p>
          <a:p xmlns:a="http://schemas.openxmlformats.org/drawingml/2006/main">
            <a:pPr algn="ctr">
              <a:buNone/>
            </a:pPr>
            <a:r>
              <a:rPr sz="2400">
                <a:solidFill>
                  <a:srgbClr val="FFFFFF"/>
                </a:solidFill>
                <a:latin typeface="Georgia"/>
                <a:ea typeface="Georgia"/>
                <a:cs typeface="Georgia"/>
              </a:rPr>
              <a:t>And the children of Israel gave unto the Levites out of their inheritance, at the commandment of the LORD, these cities and their suburbs.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  |  Joshua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為哥轄族拈鬮：利未人的祭司、亞倫的子孫，從猶大支派、西緬支派、便雅憫支派的地業中，按鬮得了十三座城。</a:t>
            </a:r>
          </a:p>
          <a:p xmlns:a="http://schemas.openxmlformats.org/drawingml/2006/main">
            <a:pPr algn="ctr">
              <a:buNone/>
            </a:pPr>
            <a:r>
              <a:rPr sz="1800">
                <a:solidFill>
                  <a:srgbClr val="FFFFFF"/>
                </a:solidFill>
                <a:latin typeface="Georgia"/>
                <a:ea typeface="Georgia"/>
                <a:cs typeface="Georgia"/>
              </a:rPr>
              <a:t>And the lot came out for the families of the Kohathites: and the children of Aaron the priest, which were of the Levites, had by lot out of the tribe of Judah, and out of the tribe of Simeon, and out of the tribe of Benjamin, thirteen cities.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21:5  |  Joshua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哥轄其餘的子孫，從以法蓮支派、但支派、瑪拿西半支派的地業中，按鬮得了十座城。</a:t>
            </a:r>
          </a:p>
          <a:p xmlns:a="http://schemas.openxmlformats.org/drawingml/2006/main">
            <a:pPr algn="ctr">
              <a:buNone/>
            </a:pPr>
            <a:r>
              <a:rPr sz="2100">
                <a:solidFill>
                  <a:srgbClr val="FFFFFF"/>
                </a:solidFill>
                <a:latin typeface="Georgia"/>
                <a:ea typeface="Georgia"/>
                <a:cs typeface="Georgia"/>
              </a:rPr>
              <a:t>And the rest of the children of Kohath had by lot out of the families of the tribe of Ephraim, and out of the tribe of Dan, and out of the half tribe of Manasseh, ten cities.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21:6  |  Joshua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革順的子孫，從以薩迦支派、亞設支派、拿弗他利支派、住巴珊的瑪拿西半支派的地業中，按鬮得了十三座城。</a:t>
            </a:r>
          </a:p>
          <a:p xmlns:a="http://schemas.openxmlformats.org/drawingml/2006/main">
            <a:pPr algn="ctr">
              <a:buNone/>
            </a:pPr>
            <a:r>
              <a:rPr sz="2100">
                <a:solidFill>
                  <a:srgbClr val="FFFFFF"/>
                </a:solidFill>
                <a:latin typeface="Georgia"/>
                <a:ea typeface="Georgia"/>
                <a:cs typeface="Georgia"/>
              </a:rPr>
              <a:t>And the children of Gershon had by lot out of the families of the tribe of Issachar, and out of the tribe of Asher, and out of the tribe of Naphtali, and out of the half tribe of Manasseh in Bashan, thirteen cities.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21:7  |  Joshua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米拉利的子孫，按着宗族，從呂便支派、迦得支派、西布倫支派的地業中，[按鬮]得了十二座城。</a:t>
            </a:r>
          </a:p>
          <a:p xmlns:a="http://schemas.openxmlformats.org/drawingml/2006/main">
            <a:pPr algn="ctr">
              <a:buNone/>
            </a:pPr>
            <a:r>
              <a:rPr sz="2100">
                <a:solidFill>
                  <a:srgbClr val="FFFFFF"/>
                </a:solidFill>
                <a:latin typeface="Georgia"/>
                <a:ea typeface="Georgia"/>
                <a:cs typeface="Georgia"/>
              </a:rPr>
              <a:t>The children of Merari by their families had out of the tribe of Reuben, and out of the tribe of Gad, and out of the tribe of Zebulun, twelve cities.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21:8  |  Joshua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以色列人照着耶和華藉摩西所吩咐的，將這些城邑和城邑的郊野，按鬮分給利未人。</a:t>
            </a:r>
          </a:p>
          <a:p xmlns:a="http://schemas.openxmlformats.org/drawingml/2006/main">
            <a:pPr algn="ctr">
              <a:buNone/>
            </a:pPr>
            <a:r>
              <a:rPr sz="2400">
                <a:solidFill>
                  <a:srgbClr val="FFFFFF"/>
                </a:solidFill>
                <a:latin typeface="Georgia"/>
                <a:ea typeface="Georgia"/>
                <a:cs typeface="Georgia"/>
              </a:rPr>
              <a:t>And the children of Israel gave by lot unto the Levites these cities with their suburbs, as the LORD commanded by the hand of Moses.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21:9  |  Joshua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從猶大支派、西緬支派的地業中，將以下所記的城給了利未支派哥轄宗族亞倫的子孫；因為給他們拈出頭一鬮，</a:t>
            </a:r>
          </a:p>
          <a:p xmlns:a="http://schemas.openxmlformats.org/drawingml/2006/main">
            <a:pPr algn="ctr">
              <a:buNone/>
            </a:pPr>
            <a:r>
              <a:rPr sz="2100">
                <a:solidFill>
                  <a:srgbClr val="FFFFFF"/>
                </a:solidFill>
                <a:latin typeface="Georgia"/>
                <a:ea typeface="Georgia"/>
                <a:cs typeface="Georgia"/>
              </a:rPr>
              <a:t>And they gave out of the tribe of the children of Judah, and out of the tribe of the children of Simeon, these cities which are here mentioned by name,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21:10  |  Joshua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（和合本節號合併）從猶大支派、西緬支派的地業中，將以下所記的城給了利未支派哥轄宗族亞倫的子孫；因為給他們拈出頭一鬮，</a:t>
            </a:r>
          </a:p>
          <a:p xmlns:a="http://schemas.openxmlformats.org/drawingml/2006/main">
            <a:pPr algn="ctr">
              <a:buNone/>
            </a:pPr>
            <a:r>
              <a:rPr sz="2400">
                <a:solidFill>
                  <a:srgbClr val="FFFFFF"/>
                </a:solidFill>
                <a:latin typeface="Georgia"/>
                <a:ea typeface="Georgia"/>
                <a:cs typeface="Georgia"/>
              </a:rPr>
              <a:t>Which the children of Aaron, being of the families of the Kohathites, who were of the children of Levi, had: for theirs was the first lot.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21:11  |  Joshua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將猶大山地的基列‧亞巴和四圍的郊野給了他們。亞巴是亞衲族的始祖。（基列‧亞巴就是希伯崙）。</a:t>
            </a:r>
          </a:p>
          <a:p xmlns:a="http://schemas.openxmlformats.org/drawingml/2006/main">
            <a:pPr algn="ctr">
              <a:buNone/>
            </a:pPr>
            <a:r>
              <a:rPr sz="2100">
                <a:solidFill>
                  <a:srgbClr val="FFFFFF"/>
                </a:solidFill>
                <a:latin typeface="Georgia"/>
                <a:ea typeface="Georgia"/>
                <a:cs typeface="Georgia"/>
              </a:rPr>
              <a:t>And they gave them the city of Arba the father of Anak, which city is Hebron, in the hill country of Judah, with the suburbs thereof round about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21:12  |  Joshua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惟將屬城的田地和村莊給了耶孚尼的兒子迦勒為業。</a:t>
            </a:r>
          </a:p>
          <a:p xmlns:a="http://schemas.openxmlformats.org/drawingml/2006/main">
            <a:pPr algn="ctr">
              <a:buNone/>
            </a:pPr>
            <a:r>
              <a:rPr sz="2400">
                <a:solidFill>
                  <a:srgbClr val="FFFFFF"/>
                </a:solidFill>
                <a:latin typeface="Georgia"/>
                <a:ea typeface="Georgia"/>
                <a:cs typeface="Georgia"/>
              </a:rPr>
              <a:t>But the fields of the city, and the villages thereof, gave they to Caleb the son of Jephunneh for his possession.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21:13  |  Joshua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以色列人將希伯崙，就是誤殺人的逃城和屬城的郊野，給了祭司亞倫的子孫；又給他們立拿和屬城的郊野，</a:t>
            </a:r>
          </a:p>
          <a:p xmlns:a="http://schemas.openxmlformats.org/drawingml/2006/main">
            <a:pPr algn="ctr">
              <a:buNone/>
            </a:pPr>
            <a:r>
              <a:rPr sz="2400">
                <a:solidFill>
                  <a:srgbClr val="FFFFFF"/>
                </a:solidFill>
                <a:latin typeface="Georgia"/>
                <a:ea typeface="Georgia"/>
                <a:cs typeface="Georgia"/>
              </a:rPr>
              <a:t>Thus they gave to the children of Aaron the priest Hebron with her suburbs, to be a city of refuge for the slayer; and Libnah with her suburbs,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21:14  |  Joshua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雅提珥和屬城的郊野，以實提莫和屬城的郊野，</a:t>
            </a:r>
          </a:p>
          <a:p xmlns:a="http://schemas.openxmlformats.org/drawingml/2006/main">
            <a:pPr algn="ctr">
              <a:buNone/>
            </a:pPr>
            <a:r>
              <a:rPr sz="2800">
                <a:solidFill>
                  <a:srgbClr val="FFFFFF"/>
                </a:solidFill>
                <a:latin typeface="Georgia"/>
                <a:ea typeface="Georgia"/>
                <a:cs typeface="Georgia"/>
              </a:rPr>
              <a:t>And Jattir with her suburbs, and Eshtemoa with her suburbs,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21:15  |  Joshua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何崙和屬城的郊野，底璧和屬城的郊野，</a:t>
            </a:r>
          </a:p>
          <a:p xmlns:a="http://schemas.openxmlformats.org/drawingml/2006/main">
            <a:pPr algn="ctr">
              <a:buNone/>
            </a:pPr>
            <a:r>
              <a:rPr sz="2800">
                <a:solidFill>
                  <a:srgbClr val="FFFFFF"/>
                </a:solidFill>
                <a:latin typeface="Georgia"/>
                <a:ea typeface="Georgia"/>
                <a:cs typeface="Georgia"/>
              </a:rPr>
              <a:t>And Holon with her suburbs, and Debir with her suburbs,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21:16  |  Joshua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亞因和屬城的郊野，淤他和屬城的郊野，伯‧示麥和屬城的郊野，共九座城，都是從這二支派中分出來的。</a:t>
            </a:r>
          </a:p>
          <a:p xmlns:a="http://schemas.openxmlformats.org/drawingml/2006/main">
            <a:pPr algn="ctr">
              <a:buNone/>
            </a:pPr>
            <a:r>
              <a:rPr sz="2400">
                <a:solidFill>
                  <a:srgbClr val="FFFFFF"/>
                </a:solidFill>
                <a:latin typeface="Georgia"/>
                <a:ea typeface="Georgia"/>
                <a:cs typeface="Georgia"/>
              </a:rPr>
              <a:t>And Ain with her suburbs, and Juttah with her suburbs, and Beth-shemesh with her suburbs; nine cities out of those two tribes.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21:17  |  Joshua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又從便雅憫支派的地業中給了他們基遍和屬城的郊野，迦巴和屬城的郊野，</a:t>
            </a:r>
          </a:p>
          <a:p xmlns:a="http://schemas.openxmlformats.org/drawingml/2006/main">
            <a:pPr algn="ctr">
              <a:buNone/>
            </a:pPr>
            <a:r>
              <a:rPr sz="2400">
                <a:solidFill>
                  <a:srgbClr val="FFFFFF"/>
                </a:solidFill>
                <a:latin typeface="Georgia"/>
                <a:ea typeface="Georgia"/>
                <a:cs typeface="Georgia"/>
              </a:rPr>
              <a:t>And out of the tribe of Benjamin, Gibeon with her suburbs, Geba with her suburbs,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21:18  |  Joshua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亞拿突和屬城的郊野，亞勒們和屬城的郊野，共四座城。</a:t>
            </a:r>
          </a:p>
          <a:p xmlns:a="http://schemas.openxmlformats.org/drawingml/2006/main">
            <a:pPr algn="ctr">
              <a:buNone/>
            </a:pPr>
            <a:r>
              <a:rPr sz="2800">
                <a:solidFill>
                  <a:srgbClr val="FFFFFF"/>
                </a:solidFill>
                <a:latin typeface="Georgia"/>
                <a:ea typeface="Georgia"/>
                <a:cs typeface="Georgia"/>
              </a:rPr>
              <a:t>Anathoth with her suburbs, and Almon with her suburbs; four cities.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21:19  |  Joshua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亞倫子孫作祭司的共有十三座城，還有屬城的郊野。</a:t>
            </a:r>
          </a:p>
          <a:p xmlns:a="http://schemas.openxmlformats.org/drawingml/2006/main">
            <a:pPr algn="ctr">
              <a:buNone/>
            </a:pPr>
            <a:r>
              <a:rPr sz="2400">
                <a:solidFill>
                  <a:srgbClr val="FFFFFF"/>
                </a:solidFill>
                <a:latin typeface="Georgia"/>
                <a:ea typeface="Georgia"/>
                <a:cs typeface="Georgia"/>
              </a:rPr>
              <a:t>All the cities of the children of Aaron, the priests, were thirteen cities with their suburbs.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21:20  |  Joshua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利未[支派]中哥轄的宗族，就是哥轄其餘的子孫，拈鬮所得的城有從以法蓮支派中分出來的。</a:t>
            </a:r>
          </a:p>
          <a:p xmlns:a="http://schemas.openxmlformats.org/drawingml/2006/main">
            <a:pPr algn="ctr">
              <a:buNone/>
            </a:pPr>
            <a:r>
              <a:rPr sz="2100">
                <a:solidFill>
                  <a:srgbClr val="FFFFFF"/>
                </a:solidFill>
                <a:latin typeface="Georgia"/>
                <a:ea typeface="Georgia"/>
                <a:cs typeface="Georgia"/>
              </a:rPr>
              <a:t>And the families of the children of Kohath, the Levites which remained of the children of Kohath, even they had the cities of their lot out of the tribe of Ephraim.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21:21  |  Joshua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以色列人將以法蓮山地的示劍，就是誤殺人的逃城和屬城的郊野，給了他們；又給他們基色和屬城的郊野，</a:t>
            </a:r>
          </a:p>
          <a:p xmlns:a="http://schemas.openxmlformats.org/drawingml/2006/main">
            <a:pPr algn="ctr">
              <a:buNone/>
            </a:pPr>
            <a:r>
              <a:rPr sz="2400">
                <a:solidFill>
                  <a:srgbClr val="FFFFFF"/>
                </a:solidFill>
                <a:latin typeface="Georgia"/>
                <a:ea typeface="Georgia"/>
                <a:cs typeface="Georgia"/>
              </a:rPr>
              <a:t>For they gave them Shechem with her suburbs in mount Ephraim, to be a city of refuge for the slayer; and Gezer with her suburbs,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21:22  |  Joshua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基伯先和屬城的郊野，伯‧和崙和屬城的郊野，共四座城；</a:t>
            </a:r>
          </a:p>
          <a:p xmlns:a="http://schemas.openxmlformats.org/drawingml/2006/main">
            <a:pPr algn="ctr">
              <a:buNone/>
            </a:pPr>
            <a:r>
              <a:rPr sz="2800">
                <a:solidFill>
                  <a:srgbClr val="FFFFFF"/>
                </a:solidFill>
                <a:latin typeface="Georgia"/>
                <a:ea typeface="Georgia"/>
                <a:cs typeface="Georgia"/>
              </a:rPr>
              <a:t>And Kibzaim with her suburbs, and Beth-horon with her suburbs; four cities.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21:23  |  Joshua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又從但支派的地業中給了他們伊利提基和屬城的郊野，基比頓和屬城的郊野，</a:t>
            </a:r>
          </a:p>
          <a:p xmlns:a="http://schemas.openxmlformats.org/drawingml/2006/main">
            <a:pPr algn="ctr">
              <a:buNone/>
            </a:pPr>
            <a:r>
              <a:rPr sz="2400">
                <a:solidFill>
                  <a:srgbClr val="FFFFFF"/>
                </a:solidFill>
                <a:latin typeface="Georgia"/>
                <a:ea typeface="Georgia"/>
                <a:cs typeface="Georgia"/>
              </a:rPr>
              <a:t>And out of the tribe of Dan, Eltekeh with her suburbs, Gibbethon with her suburbs,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21:24  |  Joshua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亞雅崙和屬城的郊野，迦特‧臨門和屬城的郊野，共四座城；</a:t>
            </a:r>
          </a:p>
          <a:p xmlns:a="http://schemas.openxmlformats.org/drawingml/2006/main">
            <a:pPr algn="ctr">
              <a:buNone/>
            </a:pPr>
            <a:r>
              <a:rPr sz="2800">
                <a:solidFill>
                  <a:srgbClr val="FFFFFF"/>
                </a:solidFill>
                <a:latin typeface="Georgia"/>
                <a:ea typeface="Georgia"/>
                <a:cs typeface="Georgia"/>
              </a:rPr>
              <a:t>Aijalon with her suburbs, Gath-rimmon with her suburbs; four cities.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21:25  |  Joshua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又從瑪拿西半支派的地業中給了他們他納和屬城的郊野，迦特‧臨門和屬城的郊野，共兩座城。</a:t>
            </a:r>
          </a:p>
          <a:p xmlns:a="http://schemas.openxmlformats.org/drawingml/2006/main">
            <a:pPr algn="ctr">
              <a:buNone/>
            </a:pPr>
            <a:r>
              <a:rPr sz="2400">
                <a:solidFill>
                  <a:srgbClr val="FFFFFF"/>
                </a:solidFill>
                <a:latin typeface="Georgia"/>
                <a:ea typeface="Georgia"/>
                <a:cs typeface="Georgia"/>
              </a:rPr>
              <a:t>And out of the half tribe of Manasseh, Tanach with her suburbs, and Gath-rimmon with her suburbs; two cities.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21:26  |  Joshua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哥轄其餘的子孫共有十座城，還有屬城的郊野。</a:t>
            </a:r>
          </a:p>
          <a:p xmlns:a="http://schemas.openxmlformats.org/drawingml/2006/main">
            <a:pPr algn="ctr">
              <a:buNone/>
            </a:pPr>
            <a:r>
              <a:rPr sz="2400">
                <a:solidFill>
                  <a:srgbClr val="FFFFFF"/>
                </a:solidFill>
                <a:latin typeface="Georgia"/>
                <a:ea typeface="Georgia"/>
                <a:cs typeface="Georgia"/>
              </a:rPr>
              <a:t>All the cities were ten with their suburbs for the families of the children of Kohath that remained.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21:27  |  Joshua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以色列人又從瑪拿西半支派的地業中將巴珊的哥蘭，就是誤殺人的逃城和屬城的郊野，給了利未支派革順的子孫；又給他們比‧施提拉和屬城的郊野，共兩座城；</a:t>
            </a:r>
          </a:p>
          <a:p xmlns:a="http://schemas.openxmlformats.org/drawingml/2006/main">
            <a:pPr algn="ctr">
              <a:buNone/>
            </a:pPr>
            <a:r>
              <a:rPr sz="1800">
                <a:solidFill>
                  <a:srgbClr val="FFFFFF"/>
                </a:solidFill>
                <a:latin typeface="Georgia"/>
                <a:ea typeface="Georgia"/>
                <a:cs typeface="Georgia"/>
              </a:rPr>
              <a:t>And unto the children of Gershon, of the families of the Levites, out of the other half tribe of Manasseh they gave Golan in Bashan with her suburbs, to be a city of refuge for the slayer; and Beesh-terah with her suburbs; two cities.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21:28  |  Joshua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又從以薩迦支派的地業中給了他們基善和屬城的郊野，大比拉和屬城的郊野，</a:t>
            </a:r>
          </a:p>
          <a:p xmlns:a="http://schemas.openxmlformats.org/drawingml/2006/main">
            <a:pPr algn="ctr">
              <a:buNone/>
            </a:pPr>
            <a:r>
              <a:rPr sz="2400">
                <a:solidFill>
                  <a:srgbClr val="FFFFFF"/>
                </a:solidFill>
                <a:latin typeface="Georgia"/>
                <a:ea typeface="Georgia"/>
                <a:cs typeface="Georgia"/>
              </a:rPr>
              <a:t>And out of the tribe of Issachar, Kishon with her suburbs, Dabareh with her suburbs,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21:29  |  Joshua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耶末和屬城的郊野，隱‧干寧和屬城的郊野，共四座城；</a:t>
            </a:r>
          </a:p>
          <a:p xmlns:a="http://schemas.openxmlformats.org/drawingml/2006/main">
            <a:pPr algn="ctr">
              <a:buNone/>
            </a:pPr>
            <a:r>
              <a:rPr sz="2800">
                <a:solidFill>
                  <a:srgbClr val="FFFFFF"/>
                </a:solidFill>
                <a:latin typeface="Georgia"/>
                <a:ea typeface="Georgia"/>
                <a:cs typeface="Georgia"/>
              </a:rPr>
              <a:t>Jarmuth with her suburbs, En-gannim with her suburbs; four cities.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21:30  |  Joshua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又從亞設支派的地業中給了他們米沙勒和屬城的郊野，押頓和屬城的郊野，</a:t>
            </a:r>
          </a:p>
          <a:p xmlns:a="http://schemas.openxmlformats.org/drawingml/2006/main">
            <a:pPr algn="ctr">
              <a:buNone/>
            </a:pPr>
            <a:r>
              <a:rPr sz="2800">
                <a:solidFill>
                  <a:srgbClr val="FFFFFF"/>
                </a:solidFill>
                <a:latin typeface="Georgia"/>
                <a:ea typeface="Georgia"/>
                <a:cs typeface="Georgia"/>
              </a:rPr>
              <a:t>And out of the tribe of Asher, Mishal with her suburbs, Abdon with her suburbs,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21:31  |  Joshua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黑甲和屬城的郊野，利合和屬城的郊野，共四座城；</a:t>
            </a:r>
          </a:p>
          <a:p xmlns:a="http://schemas.openxmlformats.org/drawingml/2006/main">
            <a:pPr algn="ctr">
              <a:buNone/>
            </a:pPr>
            <a:r>
              <a:rPr sz="2800">
                <a:solidFill>
                  <a:srgbClr val="FFFFFF"/>
                </a:solidFill>
                <a:latin typeface="Georgia"/>
                <a:ea typeface="Georgia"/>
                <a:cs typeface="Georgia"/>
              </a:rPr>
              <a:t>Helkath with her suburbs, and Rehob with her suburbs; four cities.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21:32  |  Joshua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又從拿弗他利支派的地業中將加利利的基低斯，就是誤殺人的逃城和屬城的郊野，給了他們；又給他們哈末‧多珥和屬城的郊野，加珥坦和屬城的郊野，共三座城。</a:t>
            </a:r>
          </a:p>
          <a:p xmlns:a="http://schemas.openxmlformats.org/drawingml/2006/main">
            <a:pPr algn="ctr">
              <a:buNone/>
            </a:pPr>
            <a:r>
              <a:rPr sz="2100">
                <a:solidFill>
                  <a:srgbClr val="FFFFFF"/>
                </a:solidFill>
                <a:latin typeface="Georgia"/>
                <a:ea typeface="Georgia"/>
                <a:cs typeface="Georgia"/>
              </a:rPr>
              <a:t>And out of the tribe of Naphtali, Kedesh in Galilee with her suburbs, to be a city of refuge for the slayer; and Hammoth-dor with her suburbs, and Kartan with her suburbs; three cities.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21:33  |  Joshua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革順人按着宗族[所得的]城，共十三座，還有屬城的郊野。</a:t>
            </a:r>
          </a:p>
          <a:p xmlns:a="http://schemas.openxmlformats.org/drawingml/2006/main">
            <a:pPr algn="ctr">
              <a:buNone/>
            </a:pPr>
            <a:r>
              <a:rPr sz="2400">
                <a:solidFill>
                  <a:srgbClr val="FFFFFF"/>
                </a:solidFill>
                <a:latin typeface="Georgia"/>
                <a:ea typeface="Georgia"/>
                <a:cs typeface="Georgia"/>
              </a:rPr>
              <a:t>All the cities of the Gershonites according to their families were thirteen cities with their suburbs.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21:34  |  Joshua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其餘利未支派米拉利子孫，從西布倫支派的地業中所得的，就是約念和屬城的郊野，加珥他和屬城的郊野，</a:t>
            </a:r>
          </a:p>
          <a:p xmlns:a="http://schemas.openxmlformats.org/drawingml/2006/main">
            <a:pPr algn="ctr">
              <a:buNone/>
            </a:pPr>
            <a:r>
              <a:rPr sz="2100">
                <a:solidFill>
                  <a:srgbClr val="FFFFFF"/>
                </a:solidFill>
                <a:latin typeface="Georgia"/>
                <a:ea typeface="Georgia"/>
                <a:cs typeface="Georgia"/>
              </a:rPr>
              <a:t>And unto the families of the children of Merari, the rest of the Levites, out of the tribe of Zebulun, Jokneam with her suburbs, and Kartah with her suburbs,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21:35  |  Joshua 21:35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丁拿和屬城的郊野，拿哈拉和屬城的郊野，共四座城；</a:t>
            </a:r>
          </a:p>
          <a:p xmlns:a="http://schemas.openxmlformats.org/drawingml/2006/main">
            <a:pPr algn="ctr">
              <a:buNone/>
            </a:pPr>
            <a:r>
              <a:rPr sz="2800">
                <a:solidFill>
                  <a:srgbClr val="FFFFFF"/>
                </a:solidFill>
                <a:latin typeface="Georgia"/>
                <a:ea typeface="Georgia"/>
                <a:cs typeface="Georgia"/>
              </a:rPr>
              <a:t>Dimnah with her suburbs, Nahalal with her suburbs; four cities.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21:36  |  Joshua 21:36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又從呂便支派的地業中給了他們比悉和屬城的郊野，雅雜和屬城的郊野，</a:t>
            </a:r>
          </a:p>
          <a:p xmlns:a="http://schemas.openxmlformats.org/drawingml/2006/main">
            <a:pPr algn="ctr">
              <a:buNone/>
            </a:pPr>
            <a:r>
              <a:rPr sz="2400">
                <a:solidFill>
                  <a:srgbClr val="FFFFFF"/>
                </a:solidFill>
                <a:latin typeface="Georgia"/>
                <a:ea typeface="Georgia"/>
                <a:cs typeface="Georgia"/>
              </a:rPr>
              <a:t>And out of the tribe of Reuben, Bezer with her suburbs, and Jahazah with her suburbs,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21:37  |  Joshua 21:37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基底莫和屬城的郊野，米法押和屬城的郊野，共四座城；</a:t>
            </a:r>
          </a:p>
          <a:p xmlns:a="http://schemas.openxmlformats.org/drawingml/2006/main">
            <a:pPr algn="ctr">
              <a:buNone/>
            </a:pPr>
            <a:r>
              <a:rPr sz="2800">
                <a:solidFill>
                  <a:srgbClr val="FFFFFF"/>
                </a:solidFill>
                <a:latin typeface="Georgia"/>
                <a:ea typeface="Georgia"/>
                <a:cs typeface="Georgia"/>
              </a:rPr>
              <a:t>Kedemoth with her suburbs, and Mephaath with her suburbs; four cities.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21:38  |  Joshua 21:38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又從迦得支派的地業中，將基列的拉末，就是誤殺人的逃城和屬城的郊野，給了他們；又給他們瑪哈念和屬城的郊野，</a:t>
            </a:r>
          </a:p>
          <a:p xmlns:a="http://schemas.openxmlformats.org/drawingml/2006/main">
            <a:pPr algn="ctr">
              <a:buNone/>
            </a:pPr>
            <a:r>
              <a:rPr sz="2400">
                <a:solidFill>
                  <a:srgbClr val="FFFFFF"/>
                </a:solidFill>
                <a:latin typeface="Georgia"/>
                <a:ea typeface="Georgia"/>
                <a:cs typeface="Georgia"/>
              </a:rPr>
              <a:t>And out of the tribe of Gad, Ramoth in Gilead with her suburbs, to be a city of refuge for the slayer; and Mahanaim with her suburbs,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21:39  |  Joshua 21:39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希實本和屬城的郊野，雅謝和屬城的郊野，共四座城。</a:t>
            </a:r>
          </a:p>
          <a:p xmlns:a="http://schemas.openxmlformats.org/drawingml/2006/main">
            <a:pPr algn="ctr">
              <a:buNone/>
            </a:pPr>
            <a:r>
              <a:rPr sz="2800">
                <a:solidFill>
                  <a:srgbClr val="FFFFFF"/>
                </a:solidFill>
                <a:latin typeface="Georgia"/>
                <a:ea typeface="Georgia"/>
                <a:cs typeface="Georgia"/>
              </a:rPr>
              <a:t>Heshbon with her suburbs, Jazer with her suburbs; four cities in all.</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21:40  |  Joshua 21:40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其餘利未支派的人，就是米拉利的子孫，按着宗族拈鬮所得的，共十二座城。</a:t>
            </a:r>
          </a:p>
          <a:p xmlns:a="http://schemas.openxmlformats.org/drawingml/2006/main">
            <a:pPr algn="ctr">
              <a:buNone/>
            </a:pPr>
            <a:r>
              <a:rPr sz="2100">
                <a:solidFill>
                  <a:srgbClr val="FFFFFF"/>
                </a:solidFill>
                <a:latin typeface="Georgia"/>
                <a:ea typeface="Georgia"/>
                <a:cs typeface="Georgia"/>
              </a:rPr>
              <a:t>So all the cities for the children of Merari by their families, which were remaining of the families of the Levites, were by their lot twelve cities.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21:41  |  Joshua 21:41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利未人在以色列人的地業中所得的城，共四十八座，並有屬城的郊野。</a:t>
            </a:r>
          </a:p>
          <a:p xmlns:a="http://schemas.openxmlformats.org/drawingml/2006/main">
            <a:pPr algn="ctr">
              <a:buNone/>
            </a:pPr>
            <a:r>
              <a:rPr sz="2400">
                <a:solidFill>
                  <a:srgbClr val="FFFFFF"/>
                </a:solidFill>
                <a:latin typeface="Georgia"/>
                <a:ea typeface="Georgia"/>
                <a:cs typeface="Georgia"/>
              </a:rPr>
              <a:t>All the cities of the Levites within the possession of the children of Israel were forty and eight cities with their suburbs.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21:42  |  Joshua 21:42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這些城四圍都有屬城的郊野，城城都是如此。</a:t>
            </a:r>
          </a:p>
          <a:p xmlns:a="http://schemas.openxmlformats.org/drawingml/2006/main">
            <a:pPr algn="ctr">
              <a:buNone/>
            </a:pPr>
            <a:r>
              <a:rPr sz="2400">
                <a:solidFill>
                  <a:srgbClr val="FFFFFF"/>
                </a:solidFill>
                <a:latin typeface="Georgia"/>
                <a:ea typeface="Georgia"/>
                <a:cs typeface="Georgia"/>
              </a:rPr>
              <a:t>These cities were every one with their suburbs round about them: thus were all these cities.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21:43  |  Joshua 21:43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這樣，耶和華將從前向他們列祖起誓所應許的全地賜給以色列人，他們就得了為業，住在其中。</a:t>
            </a:r>
          </a:p>
          <a:p xmlns:a="http://schemas.openxmlformats.org/drawingml/2006/main">
            <a:pPr algn="ctr">
              <a:buNone/>
            </a:pPr>
            <a:r>
              <a:rPr sz="2400">
                <a:solidFill>
                  <a:srgbClr val="FFFFFF"/>
                </a:solidFill>
                <a:latin typeface="Georgia"/>
                <a:ea typeface="Georgia"/>
                <a:cs typeface="Georgia"/>
              </a:rPr>
              <a:t>And the LORD gave unto Israel all the land which he sware to give unto their fathers; and they possessed it, and dwelt therein.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21:44  |  Joshua 21:44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耶和華照着向他們列祖起誓所應許的一切話，使他們四境平安；他們一切仇敵中，沒有一人在他們面前站立得住。耶和華把一切仇敵都交在他們手中。</a:t>
            </a:r>
          </a:p>
          <a:p xmlns:a="http://schemas.openxmlformats.org/drawingml/2006/main">
            <a:pPr algn="ctr">
              <a:buNone/>
            </a:pPr>
            <a:r>
              <a:rPr sz="2100">
                <a:solidFill>
                  <a:srgbClr val="FFFFFF"/>
                </a:solidFill>
                <a:latin typeface="Georgia"/>
                <a:ea typeface="Georgia"/>
                <a:cs typeface="Georgia"/>
              </a:rPr>
              <a:t>And the LORD gave them rest round about, according to all that he sware unto their fathers: and there stood not a man of all their enemies before them; the LORD delivered all their enemies into their hand.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21:45  |  Joshua 21:45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耶和華應許賜福給以色列家的話一句也沒有落空，都應驗了。</a:t>
            </a:r>
          </a:p>
          <a:p xmlns:a="http://schemas.openxmlformats.org/drawingml/2006/main">
            <a:pPr algn="ctr">
              <a:buNone/>
            </a:pPr>
            <a:r>
              <a:rPr sz="2400">
                <a:solidFill>
                  <a:srgbClr val="FFFFFF"/>
                </a:solidFill>
                <a:latin typeface="Georgia"/>
                <a:ea typeface="Georgia"/>
                <a:cs typeface="Georgia"/>
              </a:rPr>
              <a:t>There failed not ought of any good thing which the LORD had spoken unto the house of Israel; all came to pass.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2026-08-30T04:40:15.4980000Z</dcterms:created>
  <dcterms:modified xsi:type="dcterms:W3CDTF">2026-08-30T04:40:15.4980000Z</dcterms:modified>
</coreProperties>
</file>