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2c36e688a24137" /><Relationship Type="http://schemas.openxmlformats.org/officeDocument/2006/relationships/extended-properties" Target="/docProps/app.xml" Id="Rf91d33ff50064898" /><Relationship Type="http://schemas.openxmlformats.org/officeDocument/2006/relationships/officeDocument" Target="/ppt/presentation.xml" Id="R94f25937f3334e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e6065a4610443e"/>
  </p:sldMasterIdLst>
  <p:notesMasterIdLst>
    <p:notesMasterId xmlns:r="http://schemas.openxmlformats.org/officeDocument/2006/relationships" r:id="Rfaafc03ea61547b7"/>
  </p:notesMasterIdLst>
  <p:sldIdLst>
    <p:sldId xmlns:r="http://schemas.openxmlformats.org/officeDocument/2006/relationships" id="256" r:id="R1ec8a7be1f1a449b"/>
    <p:sldId xmlns:r="http://schemas.openxmlformats.org/officeDocument/2006/relationships" id="257" r:id="R782aad1498b44627"/>
    <p:sldId xmlns:r="http://schemas.openxmlformats.org/officeDocument/2006/relationships" id="258" r:id="R47a216e16c5c4f14"/>
    <p:sldId xmlns:r="http://schemas.openxmlformats.org/officeDocument/2006/relationships" id="259" r:id="R115d617de89c4591"/>
    <p:sldId xmlns:r="http://schemas.openxmlformats.org/officeDocument/2006/relationships" id="260" r:id="Rd41d79b08c874273"/>
    <p:sldId xmlns:r="http://schemas.openxmlformats.org/officeDocument/2006/relationships" id="261" r:id="Rc4c7a91ff8ae48f7"/>
    <p:sldId xmlns:r="http://schemas.openxmlformats.org/officeDocument/2006/relationships" id="262" r:id="Rc7f46a9d229342ad"/>
    <p:sldId xmlns:r="http://schemas.openxmlformats.org/officeDocument/2006/relationships" id="263" r:id="R791f466beae14302"/>
    <p:sldId xmlns:r="http://schemas.openxmlformats.org/officeDocument/2006/relationships" id="264" r:id="R6f99b6403fb849df"/>
    <p:sldId xmlns:r="http://schemas.openxmlformats.org/officeDocument/2006/relationships" id="265" r:id="Rc0945a755cae4227"/>
    <p:sldId xmlns:r="http://schemas.openxmlformats.org/officeDocument/2006/relationships" id="266" r:id="Rbc19e00ea3b94795"/>
    <p:sldId xmlns:r="http://schemas.openxmlformats.org/officeDocument/2006/relationships" id="267" r:id="R1055e565c70e46d0"/>
    <p:sldId xmlns:r="http://schemas.openxmlformats.org/officeDocument/2006/relationships" id="268" r:id="R5ae5bb6dfa1c4ff5"/>
    <p:sldId xmlns:r="http://schemas.openxmlformats.org/officeDocument/2006/relationships" id="269" r:id="R0cc0ae2c462b422a"/>
    <p:sldId xmlns:r="http://schemas.openxmlformats.org/officeDocument/2006/relationships" id="270" r:id="R5ff7d3d3e7c04a49"/>
    <p:sldId xmlns:r="http://schemas.openxmlformats.org/officeDocument/2006/relationships" id="271" r:id="R7cc9fb23656c4f97"/>
    <p:sldId xmlns:r="http://schemas.openxmlformats.org/officeDocument/2006/relationships" id="272" r:id="R27a3a398248a4c1e"/>
    <p:sldId xmlns:r="http://schemas.openxmlformats.org/officeDocument/2006/relationships" id="273" r:id="R2138b0f73e2d4014"/>
    <p:sldId xmlns:r="http://schemas.openxmlformats.org/officeDocument/2006/relationships" id="274" r:id="R1f4e00ae1dac4d5a"/>
    <p:sldId xmlns:r="http://schemas.openxmlformats.org/officeDocument/2006/relationships" id="275" r:id="R231069459afb417a"/>
    <p:sldId xmlns:r="http://schemas.openxmlformats.org/officeDocument/2006/relationships" id="276" r:id="R61b9b38ae8a345bc"/>
    <p:sldId xmlns:r="http://schemas.openxmlformats.org/officeDocument/2006/relationships" id="277" r:id="Rda3b10ccfd364ac8"/>
    <p:sldId xmlns:r="http://schemas.openxmlformats.org/officeDocument/2006/relationships" id="278" r:id="Rffcef717e151402f"/>
    <p:sldId xmlns:r="http://schemas.openxmlformats.org/officeDocument/2006/relationships" id="279" r:id="R65cb1f736d994367"/>
    <p:sldId xmlns:r="http://schemas.openxmlformats.org/officeDocument/2006/relationships" id="280" r:id="R4e5fdbbf0385465c"/>
    <p:sldId xmlns:r="http://schemas.openxmlformats.org/officeDocument/2006/relationships" id="281" r:id="R76a38260391a45bd"/>
    <p:sldId xmlns:r="http://schemas.openxmlformats.org/officeDocument/2006/relationships" id="282" r:id="R5f7b4816718a4238"/>
    <p:sldId xmlns:r="http://schemas.openxmlformats.org/officeDocument/2006/relationships" id="283" r:id="Ra11ed188d44e4aa3"/>
    <p:sldId xmlns:r="http://schemas.openxmlformats.org/officeDocument/2006/relationships" id="284" r:id="R33cab690f85a4ba8"/>
    <p:sldId xmlns:r="http://schemas.openxmlformats.org/officeDocument/2006/relationships" id="285" r:id="R886113e0b5894c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dc034534ed440d" /><Relationship Type="http://schemas.openxmlformats.org/officeDocument/2006/relationships/slideMaster" Target="/ppt/slideMasters/slideMaster1.xml" Id="Re9e6065a4610443e" /><Relationship Type="http://schemas.openxmlformats.org/officeDocument/2006/relationships/notesMaster" Target="/ppt/notesMasters/notesMaster1.xml" Id="Rfaafc03ea61547b7" /><Relationship Type="http://schemas.openxmlformats.org/officeDocument/2006/relationships/presProps" Target="/ppt/presProps.xml" Id="Rf679b02095094fc6" /><Relationship Type="http://schemas.openxmlformats.org/officeDocument/2006/relationships/tableStyles" Target="/ppt/tableStyles.xml" Id="R0406ca3c49414052" /><Relationship Type="http://schemas.openxmlformats.org/officeDocument/2006/relationships/slide" Target="/ppt/slides/slide1.xml" Id="R1ec8a7be1f1a449b" /><Relationship Type="http://schemas.openxmlformats.org/officeDocument/2006/relationships/slide" Target="/ppt/slides/slide2.xml" Id="R782aad1498b44627" /><Relationship Type="http://schemas.openxmlformats.org/officeDocument/2006/relationships/slide" Target="/ppt/slides/slide3.xml" Id="R47a216e16c5c4f14" /><Relationship Type="http://schemas.openxmlformats.org/officeDocument/2006/relationships/slide" Target="/ppt/slides/slide4.xml" Id="R115d617de89c4591" /><Relationship Type="http://schemas.openxmlformats.org/officeDocument/2006/relationships/slide" Target="/ppt/slides/slide5.xml" Id="Rd41d79b08c874273" /><Relationship Type="http://schemas.openxmlformats.org/officeDocument/2006/relationships/slide" Target="/ppt/slides/slide6.xml" Id="Rc4c7a91ff8ae48f7" /><Relationship Type="http://schemas.openxmlformats.org/officeDocument/2006/relationships/slide" Target="/ppt/slides/slide7.xml" Id="Rc7f46a9d229342ad" /><Relationship Type="http://schemas.openxmlformats.org/officeDocument/2006/relationships/slide" Target="/ppt/slides/slide8.xml" Id="R791f466beae14302" /><Relationship Type="http://schemas.openxmlformats.org/officeDocument/2006/relationships/slide" Target="/ppt/slides/slide9.xml" Id="R6f99b6403fb849df" /><Relationship Type="http://schemas.openxmlformats.org/officeDocument/2006/relationships/slide" Target="/ppt/slides/slide10.xml" Id="Rc0945a755cae4227" /><Relationship Type="http://schemas.openxmlformats.org/officeDocument/2006/relationships/slide" Target="/ppt/slides/slide11.xml" Id="Rbc19e00ea3b94795" /><Relationship Type="http://schemas.openxmlformats.org/officeDocument/2006/relationships/slide" Target="/ppt/slides/slide12.xml" Id="R1055e565c70e46d0" /><Relationship Type="http://schemas.openxmlformats.org/officeDocument/2006/relationships/slide" Target="/ppt/slides/slide13.xml" Id="R5ae5bb6dfa1c4ff5" /><Relationship Type="http://schemas.openxmlformats.org/officeDocument/2006/relationships/slide" Target="/ppt/slides/slide14.xml" Id="R0cc0ae2c462b422a" /><Relationship Type="http://schemas.openxmlformats.org/officeDocument/2006/relationships/slide" Target="/ppt/slides/slide15.xml" Id="R5ff7d3d3e7c04a49" /><Relationship Type="http://schemas.openxmlformats.org/officeDocument/2006/relationships/slide" Target="/ppt/slides/slide16.xml" Id="R7cc9fb23656c4f97" /><Relationship Type="http://schemas.openxmlformats.org/officeDocument/2006/relationships/slide" Target="/ppt/slides/slide17.xml" Id="R27a3a398248a4c1e" /><Relationship Type="http://schemas.openxmlformats.org/officeDocument/2006/relationships/slide" Target="/ppt/slides/slide18.xml" Id="R2138b0f73e2d4014" /><Relationship Type="http://schemas.openxmlformats.org/officeDocument/2006/relationships/slide" Target="/ppt/slides/slide19.xml" Id="R1f4e00ae1dac4d5a" /><Relationship Type="http://schemas.openxmlformats.org/officeDocument/2006/relationships/slide" Target="/ppt/slides/slide20.xml" Id="R231069459afb417a" /><Relationship Type="http://schemas.openxmlformats.org/officeDocument/2006/relationships/slide" Target="/ppt/slides/slide21.xml" Id="R61b9b38ae8a345bc" /><Relationship Type="http://schemas.openxmlformats.org/officeDocument/2006/relationships/slide" Target="/ppt/slides/slide22.xml" Id="Rda3b10ccfd364ac8" /><Relationship Type="http://schemas.openxmlformats.org/officeDocument/2006/relationships/slide" Target="/ppt/slides/slide23.xml" Id="Rffcef717e151402f" /><Relationship Type="http://schemas.openxmlformats.org/officeDocument/2006/relationships/slide" Target="/ppt/slides/slide24.xml" Id="R65cb1f736d994367" /><Relationship Type="http://schemas.openxmlformats.org/officeDocument/2006/relationships/slide" Target="/ppt/slides/slide25.xml" Id="R4e5fdbbf0385465c" /><Relationship Type="http://schemas.openxmlformats.org/officeDocument/2006/relationships/slide" Target="/ppt/slides/slide26.xml" Id="R76a38260391a45bd" /><Relationship Type="http://schemas.openxmlformats.org/officeDocument/2006/relationships/slide" Target="/ppt/slides/slide27.xml" Id="R5f7b4816718a4238" /><Relationship Type="http://schemas.openxmlformats.org/officeDocument/2006/relationships/slide" Target="/ppt/slides/slide28.xml" Id="Ra11ed188d44e4aa3" /><Relationship Type="http://schemas.openxmlformats.org/officeDocument/2006/relationships/slide" Target="/ppt/slides/slide29.xml" Id="R33cab690f85a4ba8" /><Relationship Type="http://schemas.openxmlformats.org/officeDocument/2006/relationships/slide" Target="/ppt/slides/slide30.xml" Id="R886113e0b5894c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c565404f3d43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b7efe9e8834941" /><Relationship Type="http://schemas.openxmlformats.org/officeDocument/2006/relationships/notesMaster" Target="/ppt/notesMasters/notesMaster1.xml" Id="R26b440dc0b0b4c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09b95794854dbf" /><Relationship Type="http://schemas.openxmlformats.org/officeDocument/2006/relationships/notesMaster" Target="/ppt/notesMasters/notesMaster1.xml" Id="R1a2712cbb5cc49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2bbc6068fb46a0" /><Relationship Type="http://schemas.openxmlformats.org/officeDocument/2006/relationships/notesMaster" Target="/ppt/notesMasters/notesMaster1.xml" Id="Ra4837ef38fc645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143983e12e44de" /><Relationship Type="http://schemas.openxmlformats.org/officeDocument/2006/relationships/notesMaster" Target="/ppt/notesMasters/notesMaster1.xml" Id="Rc0c136e1db9541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c89f308ce54118" /><Relationship Type="http://schemas.openxmlformats.org/officeDocument/2006/relationships/notesMaster" Target="/ppt/notesMasters/notesMaster1.xml" Id="R442d0b7c1fe644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6af628fe1a4d57" /><Relationship Type="http://schemas.openxmlformats.org/officeDocument/2006/relationships/notesMaster" Target="/ppt/notesMasters/notesMaster1.xml" Id="Ra57c75d65bce44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c7c0f35f864713" /><Relationship Type="http://schemas.openxmlformats.org/officeDocument/2006/relationships/notesMaster" Target="/ppt/notesMasters/notesMaster1.xml" Id="R43948faa2cb147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aca7fc6a52f4900" /><Relationship Type="http://schemas.openxmlformats.org/officeDocument/2006/relationships/notesMaster" Target="/ppt/notesMasters/notesMaster1.xml" Id="R51d60d6c3d3247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7fa32cca1bc48ed" /><Relationship Type="http://schemas.openxmlformats.org/officeDocument/2006/relationships/notesMaster" Target="/ppt/notesMasters/notesMaster1.xml" Id="Ra07a3725cfc34d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1bc3a895014879" /><Relationship Type="http://schemas.openxmlformats.org/officeDocument/2006/relationships/notesMaster" Target="/ppt/notesMasters/notesMaster1.xml" Id="R055e18c041de43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6354c0e9454c85" /><Relationship Type="http://schemas.openxmlformats.org/officeDocument/2006/relationships/notesMaster" Target="/ppt/notesMasters/notesMaster1.xml" Id="R20dd9378bba54e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671b0a35cfb4918" /><Relationship Type="http://schemas.openxmlformats.org/officeDocument/2006/relationships/notesMaster" Target="/ppt/notesMasters/notesMaster1.xml" Id="Rc5aef84b59ac484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e003b4d24a84f3b" /><Relationship Type="http://schemas.openxmlformats.org/officeDocument/2006/relationships/notesMaster" Target="/ppt/notesMasters/notesMaster1.xml" Id="R3e287a3acdcc4d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4742b8f30c0403b" /><Relationship Type="http://schemas.openxmlformats.org/officeDocument/2006/relationships/notesMaster" Target="/ppt/notesMasters/notesMaster1.xml" Id="Ra6e03e2cde51492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dc59100f02e4d15" /><Relationship Type="http://schemas.openxmlformats.org/officeDocument/2006/relationships/notesMaster" Target="/ppt/notesMasters/notesMaster1.xml" Id="R684d0303524b45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b17096ab6954b42" /><Relationship Type="http://schemas.openxmlformats.org/officeDocument/2006/relationships/notesMaster" Target="/ppt/notesMasters/notesMaster1.xml" Id="Rff04aac085cf48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924781e62a54604" /><Relationship Type="http://schemas.openxmlformats.org/officeDocument/2006/relationships/notesMaster" Target="/ppt/notesMasters/notesMaster1.xml" Id="R91317e5a5f414f1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c7f1362f8d8413b" /><Relationship Type="http://schemas.openxmlformats.org/officeDocument/2006/relationships/notesMaster" Target="/ppt/notesMasters/notesMaster1.xml" Id="R263a6fad50c74b7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44eeb91a8e340d9" /><Relationship Type="http://schemas.openxmlformats.org/officeDocument/2006/relationships/notesMaster" Target="/ppt/notesMasters/notesMaster1.xml" Id="R4fe41f413b1642f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aaed98540514e5d" /><Relationship Type="http://schemas.openxmlformats.org/officeDocument/2006/relationships/notesMaster" Target="/ppt/notesMasters/notesMaster1.xml" Id="R6099ecd33e904a5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c9d203d871a4d58" /><Relationship Type="http://schemas.openxmlformats.org/officeDocument/2006/relationships/notesMaster" Target="/ppt/notesMasters/notesMaster1.xml" Id="R56cb1a2c844843f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e078eba19374bd8" /><Relationship Type="http://schemas.openxmlformats.org/officeDocument/2006/relationships/notesMaster" Target="/ppt/notesMasters/notesMaster1.xml" Id="Rf22d8aed2a384ae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c27fd02a6964c34" /><Relationship Type="http://schemas.openxmlformats.org/officeDocument/2006/relationships/notesMaster" Target="/ppt/notesMasters/notesMaster1.xml" Id="Rde81b881d3ce4a1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e5257d9e4b1429b" /><Relationship Type="http://schemas.openxmlformats.org/officeDocument/2006/relationships/notesMaster" Target="/ppt/notesMasters/notesMaster1.xml" Id="R4b530d392fdc444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6ffbbf5f79e4e64" /><Relationship Type="http://schemas.openxmlformats.org/officeDocument/2006/relationships/notesMaster" Target="/ppt/notesMasters/notesMaster1.xml" Id="R6c54660e5f67494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c51ff66b95f4235" /><Relationship Type="http://schemas.openxmlformats.org/officeDocument/2006/relationships/notesMaster" Target="/ppt/notesMasters/notesMaster1.xml" Id="R042e10cf6f54404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2c8f27caa1a4f68" /><Relationship Type="http://schemas.openxmlformats.org/officeDocument/2006/relationships/notesMaster" Target="/ppt/notesMasters/notesMaster1.xml" Id="R76b3a3a45dc04e5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ef3a85c1c724d1f" /><Relationship Type="http://schemas.openxmlformats.org/officeDocument/2006/relationships/notesMaster" Target="/ppt/notesMasters/notesMaster1.xml" Id="R3316e6a6bbf7474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a6193797a2b4122" /><Relationship Type="http://schemas.openxmlformats.org/officeDocument/2006/relationships/notesMaster" Target="/ppt/notesMasters/notesMaster1.xml" Id="R39c4efd29b48427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614085a151a4403" /><Relationship Type="http://schemas.openxmlformats.org/officeDocument/2006/relationships/notesMaster" Target="/ppt/notesMasters/notesMaster1.xml" Id="Rb4011c66609941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4930e0a6d24d0c" /><Relationship Type="http://schemas.openxmlformats.org/officeDocument/2006/relationships/image" Target="/ppt/media/image.png" Id="R58b235f4a5c64bcf" /><Relationship Type="http://schemas.openxmlformats.org/officeDocument/2006/relationships/image" Target="/ppt/media/image2.png" Id="Re31f3b10b2714cfc" /><Relationship Type="http://schemas.openxmlformats.org/officeDocument/2006/relationships/image" Target="/ppt/media/image.jpeg" Id="R92838de68bf9467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903454ca2c413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8b235f4a5c64bc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31f3b10b2714cf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38de68bf9467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f570c0063442c6" /><Relationship Type="http://schemas.openxmlformats.org/officeDocument/2006/relationships/slideLayout" Target="/ppt/slideLayouts/slideLayout1.xml" Id="R8d9372667de944de" /><Relationship Type="http://schemas.openxmlformats.org/officeDocument/2006/relationships/slideLayout" Target="/ppt/slideLayouts/slideLayout2.xml" Id="Rbf87571eaea04a4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9372667de944de"/>
    <p:sldLayoutId xmlns:r="http://schemas.openxmlformats.org/officeDocument/2006/relationships" id="2147483650" r:id="Rbf87571eaea04a4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8d2e86b8a9406a" /><Relationship Type="http://schemas.openxmlformats.org/officeDocument/2006/relationships/notesSlide" Target="/ppt/notesSlides/notesSlide1.xml" Id="R31a339d9f7da4e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a020c21f624fd1" /><Relationship Type="http://schemas.openxmlformats.org/officeDocument/2006/relationships/notesSlide" Target="/ppt/notesSlides/notesSlide2.xml" Id="R61915a3c06c74b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5b0ac1f8624304" /><Relationship Type="http://schemas.openxmlformats.org/officeDocument/2006/relationships/notesSlide" Target="/ppt/notesSlides/notesSlide3.xml" Id="R7bb502b908944e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fa45442df048bf" /><Relationship Type="http://schemas.openxmlformats.org/officeDocument/2006/relationships/notesSlide" Target="/ppt/notesSlides/notesSlide4.xml" Id="R07beb53abf394b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5c6e675b914cfd" /><Relationship Type="http://schemas.openxmlformats.org/officeDocument/2006/relationships/notesSlide" Target="/ppt/notesSlides/notesSlide5.xml" Id="R223ed65d926b48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fe0faae1b947c0" /><Relationship Type="http://schemas.openxmlformats.org/officeDocument/2006/relationships/notesSlide" Target="/ppt/notesSlides/notesSlide6.xml" Id="R8cbe79547d2042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e9ddef4d384319" /><Relationship Type="http://schemas.openxmlformats.org/officeDocument/2006/relationships/notesSlide" Target="/ppt/notesSlides/notesSlide7.xml" Id="R511e7863a70d4f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d070d78e4749d3" /><Relationship Type="http://schemas.openxmlformats.org/officeDocument/2006/relationships/notesSlide" Target="/ppt/notesSlides/notesSlide8.xml" Id="Rcd0ea126496748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06792bbde44101" /><Relationship Type="http://schemas.openxmlformats.org/officeDocument/2006/relationships/notesSlide" Target="/ppt/notesSlides/notesSlide9.xml" Id="R31ba0106e87b4e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e1bf6a30d14b68" /><Relationship Type="http://schemas.openxmlformats.org/officeDocument/2006/relationships/notesSlide" Target="/ppt/notesSlides/notesSlide10.xml" Id="Rb9e8c276cbad42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720c71cd864303" /><Relationship Type="http://schemas.openxmlformats.org/officeDocument/2006/relationships/notesSlide" Target="/ppt/notesSlides/notesSlide11.xml" Id="Rf4fa52905573462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30c7c2467f4151" /><Relationship Type="http://schemas.openxmlformats.org/officeDocument/2006/relationships/notesSlide" Target="/ppt/notesSlides/notesSlide12.xml" Id="Ra60260da5d74404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5886882c3b41f7" /><Relationship Type="http://schemas.openxmlformats.org/officeDocument/2006/relationships/notesSlide" Target="/ppt/notesSlides/notesSlide13.xml" Id="R2350accea79e42c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4ca049bac64e8c" /><Relationship Type="http://schemas.openxmlformats.org/officeDocument/2006/relationships/notesSlide" Target="/ppt/notesSlides/notesSlide14.xml" Id="R3f2de3994e764ce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f0f1ba11b048e1" /><Relationship Type="http://schemas.openxmlformats.org/officeDocument/2006/relationships/notesSlide" Target="/ppt/notesSlides/notesSlide15.xml" Id="R8bae995826564f5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cb6680e9a34b0a" /><Relationship Type="http://schemas.openxmlformats.org/officeDocument/2006/relationships/notesSlide" Target="/ppt/notesSlides/notesSlide16.xml" Id="Ra0007bee490f4aa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ed2c0cfc374ff9" /><Relationship Type="http://schemas.openxmlformats.org/officeDocument/2006/relationships/notesSlide" Target="/ppt/notesSlides/notesSlide17.xml" Id="R9b1201d6593848b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df17043e504770" /><Relationship Type="http://schemas.openxmlformats.org/officeDocument/2006/relationships/notesSlide" Target="/ppt/notesSlides/notesSlide18.xml" Id="R7118a80fe5ef4ee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6643e8263345b5" /><Relationship Type="http://schemas.openxmlformats.org/officeDocument/2006/relationships/notesSlide" Target="/ppt/notesSlides/notesSlide19.xml" Id="R38f468450584435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9c084b63d44ee9" /><Relationship Type="http://schemas.openxmlformats.org/officeDocument/2006/relationships/notesSlide" Target="/ppt/notesSlides/notesSlide20.xml" Id="R479882acda264f7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3183e3c42c483d" /><Relationship Type="http://schemas.openxmlformats.org/officeDocument/2006/relationships/notesSlide" Target="/ppt/notesSlides/notesSlide21.xml" Id="Rc2c721dc71b045c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aff13c064d41c1" /><Relationship Type="http://schemas.openxmlformats.org/officeDocument/2006/relationships/notesSlide" Target="/ppt/notesSlides/notesSlide22.xml" Id="R5e3d6cfdcaef42e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a9cde3a6774d31" /><Relationship Type="http://schemas.openxmlformats.org/officeDocument/2006/relationships/notesSlide" Target="/ppt/notesSlides/notesSlide23.xml" Id="R68d78aad1de34bf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e5c53ff56e4455" /><Relationship Type="http://schemas.openxmlformats.org/officeDocument/2006/relationships/notesSlide" Target="/ppt/notesSlides/notesSlide24.xml" Id="R41b586c551924d5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eb00c8027543cb" /><Relationship Type="http://schemas.openxmlformats.org/officeDocument/2006/relationships/notesSlide" Target="/ppt/notesSlides/notesSlide25.xml" Id="R139534a5b4624cf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fbda6fbd2e4bef" /><Relationship Type="http://schemas.openxmlformats.org/officeDocument/2006/relationships/notesSlide" Target="/ppt/notesSlides/notesSlide26.xml" Id="Rb044e0381fd34e2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d2d35aef9140f4" /><Relationship Type="http://schemas.openxmlformats.org/officeDocument/2006/relationships/notesSlide" Target="/ppt/notesSlides/notesSlide27.xml" Id="R6cb1e35a13c148d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a1c90251bd4a32" /><Relationship Type="http://schemas.openxmlformats.org/officeDocument/2006/relationships/notesSlide" Target="/ppt/notesSlides/notesSlide28.xml" Id="Rd1ce02d38fb84d5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6bb256a49c4366" /><Relationship Type="http://schemas.openxmlformats.org/officeDocument/2006/relationships/notesSlide" Target="/ppt/notesSlides/notesSlide29.xml" Id="R5eefec7d0f1b436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2d1c9c33f747a5" /><Relationship Type="http://schemas.openxmlformats.org/officeDocument/2006/relationships/notesSlide" Target="/ppt/notesSlides/notesSlide30.xml" Id="R6c1c791b6dc147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Revelation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  |  Revelation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「你要寫信給以弗所教會的使者，說：『那右手拿着七星、在七個金燈臺中間行走的，說：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the angel of the church of Ephesus write; These things saith he that holdeth the seven stars in his right hand, who walketh in the midst of the seven golden candlesticks;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  |  Revelation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我知道你的行為、勞碌、忍耐，也知道你不能容忍惡人。你也曾試驗那自稱為使徒卻不是使徒的，看出他們是假的來。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thy works, and thy labour, and thy patience, and how thou canst not bear them which are evil: and thou hast tried them which say they are apostles, and are not, and hast found them liars: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2:3  |  Revelation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你也能忍耐，曾為我的名勞苦，並不乏倦。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hast borne, and hast patience, and for my name’s sake hast laboured, and hast not fainted.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2:4  |  Revelation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然而有一件事我要責備你，就是你把起初的愛心離棄了。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I have somewhat against thee, because thou hast left thy first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2:5  |  Revelation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所以，應當回想你是從哪裏墜落的，並要悔改，行起初所行的事。你若不悔改，我就臨到你那裏，把你的燈臺從原處挪去。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therefore from whence thou art fallen, and repent, and do the first works; or else I will come unto thee quickly, and will remove thy candlestick out of his place, except thou repent.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2:6  |  Revelation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然而你還有一件可取的事，就是你恨惡尼哥拉一黨人的行為，這也是我所恨惡的。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this thou hast, that thou hatest the deeds of the Nicolaitans, which I also hate.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2:7  |  Revelation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[聖]靈向眾教會所說的話，凡有耳的，就應當聽！得勝的，我必將神樂園中生命樹的果子賜給他吃。』」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an ear, let him hear what the Spirit saith unto the churches; To him that overcometh will I give to eat of the tree of life, which is in the midst of the paradise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2:8  |  Revelation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「你要寫信給士每拿教會的使者，說：『那首先的、末後的、死過又活的，說：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the angel of the church in Smyrna write; These things saith the first and the last, which was dead, and is alive;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2:9  |  Revelation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我知道你的患難，你的貧窮（你卻是富足的），也知道那自稱是猶太人所說的毀謗話，其實他們不是猶太人，乃是撒但一會的人。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thy works, and tribulation, and poverty, (but thou art rich) and I know the blasphemy of them which say they are Jews, and are not, but are the synagogue of Satan.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2:10  |  Revelation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你將要受的苦你不用怕。魔鬼要把你們中間幾個人下在監裏，叫你們被試煉，你們必受患難十日。你務要至死忠心，我就賜給你那生命的冠冕。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 none of those things which thou shalt suffer: behold, the devil shall cast some of you into prison, that ye may be tried; and ye shall have tribulation ten days: be thou faithful unto death, and I will give thee a crown of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2:11  |  Revelation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[聖]靈向眾教會所說的話，凡有耳的，就應當聽！得勝的，必不受第二次死的害。』」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an ear, let him hear what the Spirit saith unto the churches; He that overcometh shall not be hurt of the second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2:12  |  Revelation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「你要寫信給別迦摩教會的使者，說：『那有兩刃利劍的，說：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the angel of the church in Pergamos write; These things saith he which hath the sharp sword with two edges;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2:13  |  Revelation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我知道你的居所，就是有撒但座位之處；當我忠心的見證人安提帕在你們中間、撒但所住的地方被殺之時，你還堅守我的名，沒有棄絕我的道。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thy works, and where thou dwellest, even where Satan’s seat is: and thou holdest fast my name, and hast not denied my faith, even in those days wherein Antipas was my faithful martyr, who was slain among you, where Satan dwelleth.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2:14  |  Revelation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然而，有幾件事我要責備你：因為在你那裏有人服從了巴蘭的教訓；這巴蘭曾教導巴勒將絆腳石放在以色列人面前，叫他們吃祭偶像之物，行姦淫的事。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have a few things against thee, because thou hast there them that hold the doctrine of Balaam, who taught Balac to cast a stumblingblock before the children of Israel, to eat things sacrificed unto idols, and to commit fornication.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2:15  |  Revelation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你那裏也有人照樣服從了尼哥拉一黨人的教訓。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hast thou also them that hold the doctrine of the Nicolaitans, which thing I hate.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2:16  |  Revelation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所以，你當悔改；若不悔改，我就快臨到你那裏，用我口中的劍攻擊他們。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Repent; or else I will come unto thee quickly, and will fight against them with the sword of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2:17  |  Revelation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[聖]靈向眾教會所說的話，凡有耳的，就應當聽！得勝的，我必將那隱藏的嗎哪賜給他，並賜他一塊白石，石上寫着新名；除了那領受的以外，沒有人能認識。』」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an ear, let him hear what the Spirit saith unto the churches; To him that overcometh will I give to eat of the hidden manna, and will give him a white stone, and in the stone a new name written, which no man knoweth saving he that receiveth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2:18  |  Revelation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「你要寫信給推雅推喇教會的使者，說：『那眼目如火焰、腳像光明銅的神之子說：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the angel of the church in Thyatira write; These things saith the Son of God, who hath his eyes like unto a flame of fire, and his feet are like fine brass;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2:19  |  Revelation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我知道你的行為、愛心、信心、勤勞、忍耐，又知道你末後所行的[善]事，比起初所行的更多。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thy works, and charity, and service, and faith, and thy patience, and thy works; and the last to be more than the first.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2:20  |  Revelation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然而，有一件事我要責備你，就是你容讓那自稱是先知的婦人耶洗別教導我的僕人，引誘他們行姦淫，吃祭偶像之物。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Notwithstanding I have a few things against thee, because thou sufferest that woman Jezebel, which calleth herself a prophetess, to teach and to seduce my servants to commit fornication, and to eat things sacrificed unto idols.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2:21  |  Revelation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我曾給她悔改的機會，她卻不肯悔改她的淫行。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gave her space to repent of her fornication; and she repented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2:22  |  Revelation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看哪，我要叫她病臥在床。那些與她行淫的人，若不悔改所行的，我也要叫他們同受大患難。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will cast her into a bed, and them that commit adultery with her into great tribulation, except they repent of their deeds.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2:23  |  Revelation 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我又要殺死她的黨類，叫眾教會知道，我是那察看人肺腑心腸的，並要照你們的行為報應你們各人。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kill her children with death; and all the churches shall know that I am he which searcheth the reins and hearts: and I will give unto every one of you according to your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2:24  |  Revelation 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至於你們推雅推喇其餘的人，就是一切不從那教訓、不曉得他們素常所說撒但深奧之理的人，我告訴你們，我不將別的擔子放在你們身上。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unto you I say, and unto the rest in Thyatira, as many as have not this doctrine, and which have not known the depths of Satan, as they speak; I will put upon you none other burden.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2:25  |  Revelation 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但你們已經有的，總要持守，直等到我來。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that which ye have already hold fast till I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2:26  |  Revelation 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那得勝又遵守我命令到底的，我要賜給他權柄制伏列國；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overcometh, and keepeth my works unto the end, to him will I give power over the nations: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2:27  |  Revelation 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他必用鐵杖轄管他們，將他們如同窯戶的瓦器打得粉碎，像我從我父領受的權柄一樣。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rule them with a rod of iron; as the vessels of a potter shall they be broken to shivers: even as I received of my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2:28  |  Revelation 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我又要把晨星賜給他。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give him the morning star.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2:29  |  Revelation 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[聖]靈向眾教會所說的話，凡有耳的，就應當聽！』」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an ear, let him hear what the Spirit saith unto the churches.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2026-08-30T06:44:29.9610000Z</dcterms:created>
  <dcterms:modified xsi:type="dcterms:W3CDTF">2026-08-30T06:44:29.9610000Z</dcterms:modified>
</coreProperties>
</file>