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07a02bd0e58461a" /><Relationship Type="http://schemas.openxmlformats.org/officeDocument/2006/relationships/extended-properties" Target="/docProps/app.xml" Id="R64b21592061747be" /><Relationship Type="http://schemas.openxmlformats.org/officeDocument/2006/relationships/officeDocument" Target="/ppt/presentation.xml" Id="R06dbe0a473364a45" /></Relationships>
</file>

<file path=ppt/presentation.xml><?xml version="1.0" encoding="utf-8"?>
<p:presentation xmlns:p="http://schemas.openxmlformats.org/presentationml/2006/main">
  <p:sldMasterIdLst>
    <p:sldMasterId xmlns:r="http://schemas.openxmlformats.org/officeDocument/2006/relationships" id="2147483648" r:id="R68ea94c77ff74347"/>
  </p:sldMasterIdLst>
  <p:notesMasterIdLst>
    <p:notesMasterId xmlns:r="http://schemas.openxmlformats.org/officeDocument/2006/relationships" r:id="Reb0f133163c24c9b"/>
  </p:notesMasterIdLst>
  <p:sldIdLst>
    <p:sldId xmlns:r="http://schemas.openxmlformats.org/officeDocument/2006/relationships" id="256" r:id="R283e8acd47a54d5f"/>
    <p:sldId xmlns:r="http://schemas.openxmlformats.org/officeDocument/2006/relationships" id="257" r:id="R301057c56fcb473a"/>
    <p:sldId xmlns:r="http://schemas.openxmlformats.org/officeDocument/2006/relationships" id="258" r:id="R485673f8a16d4065"/>
    <p:sldId xmlns:r="http://schemas.openxmlformats.org/officeDocument/2006/relationships" id="259" r:id="Rebe602f90ff94668"/>
    <p:sldId xmlns:r="http://schemas.openxmlformats.org/officeDocument/2006/relationships" id="260" r:id="Rc269f26df54243d1"/>
    <p:sldId xmlns:r="http://schemas.openxmlformats.org/officeDocument/2006/relationships" id="261" r:id="Rf9f16662892743ce"/>
    <p:sldId xmlns:r="http://schemas.openxmlformats.org/officeDocument/2006/relationships" id="262" r:id="Rb929a14bc3754e22"/>
    <p:sldId xmlns:r="http://schemas.openxmlformats.org/officeDocument/2006/relationships" id="263" r:id="Ra74b8b07bef046c2"/>
    <p:sldId xmlns:r="http://schemas.openxmlformats.org/officeDocument/2006/relationships" id="264" r:id="R66a633fc3bb74ac1"/>
    <p:sldId xmlns:r="http://schemas.openxmlformats.org/officeDocument/2006/relationships" id="265" r:id="R27a41cb78482452f"/>
    <p:sldId xmlns:r="http://schemas.openxmlformats.org/officeDocument/2006/relationships" id="266" r:id="R94f9633dcfeb4ce5"/>
    <p:sldId xmlns:r="http://schemas.openxmlformats.org/officeDocument/2006/relationships" id="267" r:id="R7a88e386a1804efa"/>
    <p:sldId xmlns:r="http://schemas.openxmlformats.org/officeDocument/2006/relationships" id="268" r:id="R63318bb371544de4"/>
    <p:sldId xmlns:r="http://schemas.openxmlformats.org/officeDocument/2006/relationships" id="269" r:id="R9bba98443be54550"/>
    <p:sldId xmlns:r="http://schemas.openxmlformats.org/officeDocument/2006/relationships" id="270" r:id="R665f9a320989465b"/>
    <p:sldId xmlns:r="http://schemas.openxmlformats.org/officeDocument/2006/relationships" id="271" r:id="Rb94c870a5ea94385"/>
    <p:sldId xmlns:r="http://schemas.openxmlformats.org/officeDocument/2006/relationships" id="272" r:id="Rc6123f2956ef4eed"/>
    <p:sldId xmlns:r="http://schemas.openxmlformats.org/officeDocument/2006/relationships" id="273" r:id="Rf6dcd44fc2234f5a"/>
    <p:sldId xmlns:r="http://schemas.openxmlformats.org/officeDocument/2006/relationships" id="274" r:id="R597db1290cfb4e47"/>
    <p:sldId xmlns:r="http://schemas.openxmlformats.org/officeDocument/2006/relationships" id="275" r:id="Rfad9c909f4ec4a9c"/>
    <p:sldId xmlns:r="http://schemas.openxmlformats.org/officeDocument/2006/relationships" id="276" r:id="R9873a6ed87ac49c4"/>
    <p:sldId xmlns:r="http://schemas.openxmlformats.org/officeDocument/2006/relationships" id="277" r:id="R375fdba0c541447f"/>
    <p:sldId xmlns:r="http://schemas.openxmlformats.org/officeDocument/2006/relationships" id="278" r:id="R4f50f23f06c04951"/>
    <p:sldId xmlns:r="http://schemas.openxmlformats.org/officeDocument/2006/relationships" id="279" r:id="R8696e631bbb848f6"/>
    <p:sldId xmlns:r="http://schemas.openxmlformats.org/officeDocument/2006/relationships" id="280" r:id="Ra259e49eec1542a0"/>
    <p:sldId xmlns:r="http://schemas.openxmlformats.org/officeDocument/2006/relationships" id="281" r:id="Rb2c69d3e51cf411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d88a0f50f341c1" /><Relationship Type="http://schemas.openxmlformats.org/officeDocument/2006/relationships/slideMaster" Target="/ppt/slideMasters/slideMaster1.xml" Id="R68ea94c77ff74347" /><Relationship Type="http://schemas.openxmlformats.org/officeDocument/2006/relationships/notesMaster" Target="/ppt/notesMasters/notesMaster1.xml" Id="Reb0f133163c24c9b" /><Relationship Type="http://schemas.openxmlformats.org/officeDocument/2006/relationships/presProps" Target="/ppt/presProps.xml" Id="R075f6fb21317460d" /><Relationship Type="http://schemas.openxmlformats.org/officeDocument/2006/relationships/tableStyles" Target="/ppt/tableStyles.xml" Id="R854edf05d81f40c5" /><Relationship Type="http://schemas.openxmlformats.org/officeDocument/2006/relationships/slide" Target="/ppt/slides/slide1.xml" Id="R283e8acd47a54d5f" /><Relationship Type="http://schemas.openxmlformats.org/officeDocument/2006/relationships/slide" Target="/ppt/slides/slide2.xml" Id="R301057c56fcb473a" /><Relationship Type="http://schemas.openxmlformats.org/officeDocument/2006/relationships/slide" Target="/ppt/slides/slide3.xml" Id="R485673f8a16d4065" /><Relationship Type="http://schemas.openxmlformats.org/officeDocument/2006/relationships/slide" Target="/ppt/slides/slide4.xml" Id="Rebe602f90ff94668" /><Relationship Type="http://schemas.openxmlformats.org/officeDocument/2006/relationships/slide" Target="/ppt/slides/slide5.xml" Id="Rc269f26df54243d1" /><Relationship Type="http://schemas.openxmlformats.org/officeDocument/2006/relationships/slide" Target="/ppt/slides/slide6.xml" Id="Rf9f16662892743ce" /><Relationship Type="http://schemas.openxmlformats.org/officeDocument/2006/relationships/slide" Target="/ppt/slides/slide7.xml" Id="Rb929a14bc3754e22" /><Relationship Type="http://schemas.openxmlformats.org/officeDocument/2006/relationships/slide" Target="/ppt/slides/slide8.xml" Id="Ra74b8b07bef046c2" /><Relationship Type="http://schemas.openxmlformats.org/officeDocument/2006/relationships/slide" Target="/ppt/slides/slide9.xml" Id="R66a633fc3bb74ac1" /><Relationship Type="http://schemas.openxmlformats.org/officeDocument/2006/relationships/slide" Target="/ppt/slides/slide10.xml" Id="R27a41cb78482452f" /><Relationship Type="http://schemas.openxmlformats.org/officeDocument/2006/relationships/slide" Target="/ppt/slides/slide11.xml" Id="R94f9633dcfeb4ce5" /><Relationship Type="http://schemas.openxmlformats.org/officeDocument/2006/relationships/slide" Target="/ppt/slides/slide12.xml" Id="R7a88e386a1804efa" /><Relationship Type="http://schemas.openxmlformats.org/officeDocument/2006/relationships/slide" Target="/ppt/slides/slide13.xml" Id="R63318bb371544de4" /><Relationship Type="http://schemas.openxmlformats.org/officeDocument/2006/relationships/slide" Target="/ppt/slides/slide14.xml" Id="R9bba98443be54550" /><Relationship Type="http://schemas.openxmlformats.org/officeDocument/2006/relationships/slide" Target="/ppt/slides/slide15.xml" Id="R665f9a320989465b" /><Relationship Type="http://schemas.openxmlformats.org/officeDocument/2006/relationships/slide" Target="/ppt/slides/slide16.xml" Id="Rb94c870a5ea94385" /><Relationship Type="http://schemas.openxmlformats.org/officeDocument/2006/relationships/slide" Target="/ppt/slides/slide17.xml" Id="Rc6123f2956ef4eed" /><Relationship Type="http://schemas.openxmlformats.org/officeDocument/2006/relationships/slide" Target="/ppt/slides/slide18.xml" Id="Rf6dcd44fc2234f5a" /><Relationship Type="http://schemas.openxmlformats.org/officeDocument/2006/relationships/slide" Target="/ppt/slides/slide19.xml" Id="R597db1290cfb4e47" /><Relationship Type="http://schemas.openxmlformats.org/officeDocument/2006/relationships/slide" Target="/ppt/slides/slide20.xml" Id="Rfad9c909f4ec4a9c" /><Relationship Type="http://schemas.openxmlformats.org/officeDocument/2006/relationships/slide" Target="/ppt/slides/slide21.xml" Id="R9873a6ed87ac49c4" /><Relationship Type="http://schemas.openxmlformats.org/officeDocument/2006/relationships/slide" Target="/ppt/slides/slide22.xml" Id="R375fdba0c541447f" /><Relationship Type="http://schemas.openxmlformats.org/officeDocument/2006/relationships/slide" Target="/ppt/slides/slide23.xml" Id="R4f50f23f06c04951" /><Relationship Type="http://schemas.openxmlformats.org/officeDocument/2006/relationships/slide" Target="/ppt/slides/slide24.xml" Id="R8696e631bbb848f6" /><Relationship Type="http://schemas.openxmlformats.org/officeDocument/2006/relationships/slide" Target="/ppt/slides/slide25.xml" Id="Ra259e49eec1542a0" /><Relationship Type="http://schemas.openxmlformats.org/officeDocument/2006/relationships/slide" Target="/ppt/slides/slide26.xml" Id="Rb2c69d3e51cf411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79c213db0c46c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8786957c0794d22" /><Relationship Type="http://schemas.openxmlformats.org/officeDocument/2006/relationships/notesMaster" Target="/ppt/notesMasters/notesMaster1.xml" Id="Rc1de1289defd4c5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3820cf69224438f" /><Relationship Type="http://schemas.openxmlformats.org/officeDocument/2006/relationships/notesMaster" Target="/ppt/notesMasters/notesMaster1.xml" Id="R52153c8cc88d4b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7e1e058dae8445f" /><Relationship Type="http://schemas.openxmlformats.org/officeDocument/2006/relationships/notesMaster" Target="/ppt/notesMasters/notesMaster1.xml" Id="R1a36f56248cf42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5e761dcd011045ca" /><Relationship Type="http://schemas.openxmlformats.org/officeDocument/2006/relationships/notesMaster" Target="/ppt/notesMasters/notesMaster1.xml" Id="R9673a9e8bcb24545"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67a1cd4d944a5b" /><Relationship Type="http://schemas.openxmlformats.org/officeDocument/2006/relationships/notesMaster" Target="/ppt/notesMasters/notesMaster1.xml" Id="R21f5ce888d874876" /></Relationships>
</file>

<file path=ppt/notesSlides/_rels/notesSlide6.xml.rels>&#65279;<?xml version="1.0" encoding="utf-8"?><Relationships xmlns="http://schemas.openxmlformats.org/package/2006/relationships"><Relationship Type="http://schemas.openxmlformats.org/officeDocument/2006/relationships/slide" Target="/ppt/slides/slide6.xml" Id="R5a51071332014052" /><Relationship Type="http://schemas.openxmlformats.org/officeDocument/2006/relationships/notesMaster" Target="/ppt/notesMasters/notesMaster1.xml" Id="R36415054cead451c" /></Relationships>
</file>

<file path=ppt/notesSlides/_rels/notesSlide7.xml.rels>&#65279;<?xml version="1.0" encoding="utf-8"?><Relationships xmlns="http://schemas.openxmlformats.org/package/2006/relationships"><Relationship Type="http://schemas.openxmlformats.org/officeDocument/2006/relationships/slide" Target="/ppt/slides/slide7.xml" Id="R857fe8c8e1944dd6" /><Relationship Type="http://schemas.openxmlformats.org/officeDocument/2006/relationships/notesMaster" Target="/ppt/notesMasters/notesMaster1.xml" Id="R45d2f2ae447b4ce6" /></Relationships>
</file>

<file path=ppt/notesSlides/_rels/notesSlide8.xml.rels>&#65279;<?xml version="1.0" encoding="utf-8"?><Relationships xmlns="http://schemas.openxmlformats.org/package/2006/relationships"><Relationship Type="http://schemas.openxmlformats.org/officeDocument/2006/relationships/slide" Target="/ppt/slides/slide8.xml" Id="R1dc5689c454e4cb2" /><Relationship Type="http://schemas.openxmlformats.org/officeDocument/2006/relationships/notesMaster" Target="/ppt/notesMasters/notesMaster1.xml" Id="R4b1299da19dc40f3" /></Relationships>
</file>

<file path=ppt/notesSlides/_rels/notesSlide9.xml.rels>&#65279;<?xml version="1.0" encoding="utf-8"?><Relationships xmlns="http://schemas.openxmlformats.org/package/2006/relationships"><Relationship Type="http://schemas.openxmlformats.org/officeDocument/2006/relationships/slide" Target="/ppt/slides/slide9.xml" Id="Reab34aba3d6b4fc8" /><Relationship Type="http://schemas.openxmlformats.org/officeDocument/2006/relationships/notesMaster" Target="/ppt/notesMasters/notesMaster1.xml" Id="R9ca73b65057b4b4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25f530193964b31" /><Relationship Type="http://schemas.openxmlformats.org/officeDocument/2006/relationships/notesMaster" Target="/ppt/notesMasters/notesMaster1.xml" Id="R0500144649c44cd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9faef20cb574901" /><Relationship Type="http://schemas.openxmlformats.org/officeDocument/2006/relationships/notesMaster" Target="/ppt/notesMasters/notesMaster1.xml" Id="R0398f3ceec80465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4613cdf374049fe" /><Relationship Type="http://schemas.openxmlformats.org/officeDocument/2006/relationships/notesMaster" Target="/ppt/notesMasters/notesMaster1.xml" Id="Rdf05e3e2fb7e47a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fceb4f92df242f5" /><Relationship Type="http://schemas.openxmlformats.org/officeDocument/2006/relationships/notesMaster" Target="/ppt/notesMasters/notesMaster1.xml" Id="R521b3cdaeee54ff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85e2ea2a04949b0" /><Relationship Type="http://schemas.openxmlformats.org/officeDocument/2006/relationships/notesMaster" Target="/ppt/notesMasters/notesMaster1.xml" Id="R61a2bea1e0a4478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7bff4a903234de4" /><Relationship Type="http://schemas.openxmlformats.org/officeDocument/2006/relationships/notesMaster" Target="/ppt/notesMasters/notesMaster1.xml" Id="R71cb82625479447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a9be054d1ea4144" /><Relationship Type="http://schemas.openxmlformats.org/officeDocument/2006/relationships/notesMaster" Target="/ppt/notesMasters/notesMaster1.xml" Id="R405da6aacd7b41e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b69720bdf4e4730" /><Relationship Type="http://schemas.openxmlformats.org/officeDocument/2006/relationships/notesMaster" Target="/ppt/notesMasters/notesMaster1.xml" Id="R80ea6141db6c468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b03c087049448bf" /><Relationship Type="http://schemas.openxmlformats.org/officeDocument/2006/relationships/notesMaster" Target="/ppt/notesMasters/notesMaster1.xml" Id="Rb4ab3c89b2414dc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09f3d3407e8426c" /><Relationship Type="http://schemas.openxmlformats.org/officeDocument/2006/relationships/notesMaster" Target="/ppt/notesMasters/notesMaster1.xml" Id="Re1f3d7e29eb948a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150cf25474644d1" /><Relationship Type="http://schemas.openxmlformats.org/officeDocument/2006/relationships/notesMaster" Target="/ppt/notesMasters/notesMaster1.xml" Id="Rb64fddd0e356490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f0f9cd6dac2472f" /><Relationship Type="http://schemas.openxmlformats.org/officeDocument/2006/relationships/notesMaster" Target="/ppt/notesMasters/notesMaster1.xml" Id="R527dcf00781d425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0d5a805b8ea4045" /><Relationship Type="http://schemas.openxmlformats.org/officeDocument/2006/relationships/notesMaster" Target="/ppt/notesMasters/notesMaster1.xml" Id="Rf67513c83cf94ce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da27b425e434561" /><Relationship Type="http://schemas.openxmlformats.org/officeDocument/2006/relationships/notesMaster" Target="/ppt/notesMasters/notesMaster1.xml" Id="Rc6009841200846d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2df910a60e04f57" /><Relationship Type="http://schemas.openxmlformats.org/officeDocument/2006/relationships/notesMaster" Target="/ppt/notesMasters/notesMaster1.xml" Id="R5d8f826d9346477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29949a977e642ff" /><Relationship Type="http://schemas.openxmlformats.org/officeDocument/2006/relationships/notesMaster" Target="/ppt/notesMasters/notesMaster1.xml" Id="Rbaa2bad21bf4436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fcef29902b6444b" /><Relationship Type="http://schemas.openxmlformats.org/officeDocument/2006/relationships/notesMaster" Target="/ppt/notesMasters/notesMaster1.xml" Id="R66627d7ba244446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6e5ed033ded4fd9" /><Relationship Type="http://schemas.openxmlformats.org/officeDocument/2006/relationships/image" Target="/ppt/media/image.png" Id="R19a6de3109a2462c" /><Relationship Type="http://schemas.openxmlformats.org/officeDocument/2006/relationships/image" Target="/ppt/media/image2.png" Id="Rf666998bd3664406" /><Relationship Type="http://schemas.openxmlformats.org/officeDocument/2006/relationships/image" Target="/ppt/media/image.jpeg" Id="Rcce52e4a448845f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7e69f9a5b5c4c0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9a6de3109a2462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666998bd366440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ce52e4a448845f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3673eafd7034d0c" /><Relationship Type="http://schemas.openxmlformats.org/officeDocument/2006/relationships/slideLayout" Target="/ppt/slideLayouts/slideLayout1.xml" Id="R1beb50df6d2f4118" /><Relationship Type="http://schemas.openxmlformats.org/officeDocument/2006/relationships/slideLayout" Target="/ppt/slideLayouts/slideLayout2.xml" Id="R3cb0fef58904447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beb50df6d2f4118"/>
    <p:sldLayoutId xmlns:r="http://schemas.openxmlformats.org/officeDocument/2006/relationships" id="2147483650" r:id="R3cb0fef58904447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30d17c2df7f49f2" /><Relationship Type="http://schemas.openxmlformats.org/officeDocument/2006/relationships/notesSlide" Target="/ppt/notesSlides/notesSlide1.xml" Id="Rc29ff38089294e2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a62443e101d4026" /><Relationship Type="http://schemas.openxmlformats.org/officeDocument/2006/relationships/notesSlide" Target="/ppt/notesSlides/notesSlide2.xml" Id="Ra75c956ea1eb480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cf0ccd56f024251" /><Relationship Type="http://schemas.openxmlformats.org/officeDocument/2006/relationships/notesSlide" Target="/ppt/notesSlides/notesSlide3.xml" Id="Rae2a7b042cd74a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4a444f6952340e7" /><Relationship Type="http://schemas.openxmlformats.org/officeDocument/2006/relationships/notesSlide" Target="/ppt/notesSlides/notesSlide4.xml" Id="R90981e1fa0024bf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166957a8b5249ee" /><Relationship Type="http://schemas.openxmlformats.org/officeDocument/2006/relationships/notesSlide" Target="/ppt/notesSlides/notesSlide5.xml" Id="Rc214b49a06b9414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ea57e23fa474e28" /><Relationship Type="http://schemas.openxmlformats.org/officeDocument/2006/relationships/notesSlide" Target="/ppt/notesSlides/notesSlide6.xml" Id="Rcad1d98d162f4dd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b53586f90b5492b" /><Relationship Type="http://schemas.openxmlformats.org/officeDocument/2006/relationships/notesSlide" Target="/ppt/notesSlides/notesSlide7.xml" Id="R754823c799d841f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0fe7b5a38a7445d" /><Relationship Type="http://schemas.openxmlformats.org/officeDocument/2006/relationships/notesSlide" Target="/ppt/notesSlides/notesSlide8.xml" Id="Ra7ba3748ab374f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61331fde5c64306" /><Relationship Type="http://schemas.openxmlformats.org/officeDocument/2006/relationships/notesSlide" Target="/ppt/notesSlides/notesSlide9.xml" Id="R29c1f5c0bc2c40d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44536b89e434239" /><Relationship Type="http://schemas.openxmlformats.org/officeDocument/2006/relationships/notesSlide" Target="/ppt/notesSlides/notesSlide10.xml" Id="Rb81b0e3bc560483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f86876033e34790" /><Relationship Type="http://schemas.openxmlformats.org/officeDocument/2006/relationships/notesSlide" Target="/ppt/notesSlides/notesSlide11.xml" Id="R982362d641574a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c4430f167694f52" /><Relationship Type="http://schemas.openxmlformats.org/officeDocument/2006/relationships/notesSlide" Target="/ppt/notesSlides/notesSlide12.xml" Id="Rb83ae17180fd4c0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08cf89f0d684cb0" /><Relationship Type="http://schemas.openxmlformats.org/officeDocument/2006/relationships/notesSlide" Target="/ppt/notesSlides/notesSlide13.xml" Id="R5d9ebc145e3f482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67cd124d3ed414e" /><Relationship Type="http://schemas.openxmlformats.org/officeDocument/2006/relationships/notesSlide" Target="/ppt/notesSlides/notesSlide14.xml" Id="Rcc86b4b3514c43e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1bb7a9bd4d343c7" /><Relationship Type="http://schemas.openxmlformats.org/officeDocument/2006/relationships/notesSlide" Target="/ppt/notesSlides/notesSlide15.xml" Id="R1e0b2e4e9290456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99d20dfb4ae4d56" /><Relationship Type="http://schemas.openxmlformats.org/officeDocument/2006/relationships/notesSlide" Target="/ppt/notesSlides/notesSlide16.xml" Id="R74a5ab1a29854f6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0b60d8254294f20" /><Relationship Type="http://schemas.openxmlformats.org/officeDocument/2006/relationships/notesSlide" Target="/ppt/notesSlides/notesSlide17.xml" Id="Rd4beeb30a8be4a4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3ffd1100e0e471d" /><Relationship Type="http://schemas.openxmlformats.org/officeDocument/2006/relationships/notesSlide" Target="/ppt/notesSlides/notesSlide18.xml" Id="R49c73ef0f39a49d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8b47e0028f445c6" /><Relationship Type="http://schemas.openxmlformats.org/officeDocument/2006/relationships/notesSlide" Target="/ppt/notesSlides/notesSlide19.xml" Id="Rd6cf35de94b4442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3c5a079a9ee40b2" /><Relationship Type="http://schemas.openxmlformats.org/officeDocument/2006/relationships/notesSlide" Target="/ppt/notesSlides/notesSlide20.xml" Id="Rfe63c70e3acd4c5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a85fd292fc946b3" /><Relationship Type="http://schemas.openxmlformats.org/officeDocument/2006/relationships/notesSlide" Target="/ppt/notesSlides/notesSlide21.xml" Id="R6476850661d64d0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f4fbf4ed6bd4021" /><Relationship Type="http://schemas.openxmlformats.org/officeDocument/2006/relationships/notesSlide" Target="/ppt/notesSlides/notesSlide22.xml" Id="R8adc26ec1c0d45b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660462b2b56443e" /><Relationship Type="http://schemas.openxmlformats.org/officeDocument/2006/relationships/notesSlide" Target="/ppt/notesSlides/notesSlide23.xml" Id="R0ecc5133f9b943d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b6e3d498f574dbb" /><Relationship Type="http://schemas.openxmlformats.org/officeDocument/2006/relationships/notesSlide" Target="/ppt/notesSlides/notesSlide24.xml" Id="R9c7558f78f27452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b0291935b6442db" /><Relationship Type="http://schemas.openxmlformats.org/officeDocument/2006/relationships/notesSlide" Target="/ppt/notesSlides/notesSlide25.xml" Id="R38df082aeb32499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23b6418f8c94b1c" /><Relationship Type="http://schemas.openxmlformats.org/officeDocument/2006/relationships/notesSlide" Target="/ppt/notesSlides/notesSlide26.xml" Id="R9d12bef2830a4bc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以賽亞書第7章</a:t>
            </a:r>
          </a:p>
          <a:p xmlns:a="http://schemas.openxmlformats.org/drawingml/2006/main">
            <a:pPr algn="ctr">
              <a:buNone/>
            </a:pPr>
            <a:r>
              <a:rPr sz="2000">
                <a:solidFill>
                  <a:srgbClr val="FFFFFF"/>
                </a:solidFill>
                <a:latin typeface="Georgia"/>
                <a:ea typeface="Georgia"/>
                <a:cs typeface="Georgia"/>
              </a:rPr>
              <a:t>Isaiah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  |  Isaiah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烏西雅的孫子、約坦的兒子、猶大王亞哈斯[在位]的時候，亞蘭王利汛和利瑪利的兒子、以色列王比加上來攻打耶路撒冷，卻不能攻取。</a:t>
            </a:r>
          </a:p>
          <a:p xmlns:a="http://schemas.openxmlformats.org/drawingml/2006/main">
            <a:pPr algn="ctr">
              <a:buNone/>
            </a:pPr>
            <a:r>
              <a:rPr sz="1800">
                <a:solidFill>
                  <a:srgbClr val="FFFFFF"/>
                </a:solidFill>
                <a:latin typeface="Georgia"/>
                <a:ea typeface="Georgia"/>
                <a:cs typeface="Georgia"/>
              </a:rPr>
              <a:t>And it came to pass in the days of Ahaz the son of Jotham, the son of Uzziah, king of Judah, that Rezin the king of Syria, and Pekah the son of Remaliah, king of Israel, went up toward Jerusalem to war against it, but could not prevail against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7:2  |  Isaiah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有人告訴大衛家說：「亞蘭與以法蓮已經同盟。」王的心和百姓的心就都跳動，好像林中的樹被風吹動一樣。</a:t>
            </a:r>
          </a:p>
          <a:p xmlns:a="http://schemas.openxmlformats.org/drawingml/2006/main">
            <a:pPr algn="ctr">
              <a:buNone/>
            </a:pPr>
            <a:r>
              <a:rPr sz="2100">
                <a:solidFill>
                  <a:srgbClr val="FFFFFF"/>
                </a:solidFill>
                <a:latin typeface="Georgia"/>
                <a:ea typeface="Georgia"/>
                <a:cs typeface="Georgia"/>
              </a:rPr>
              <a:t>And it was told the house of David, saying, Syria is confederate with Ephraim. And his heart was moved, and the heart of his people, as the trees of the wood are moved with the wind.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7:3  |  Isaiah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耶和華對以賽亞說：「你和你的兒子施亞雅述出去，到上池的水溝頭，在漂布地的大路上，去迎接亞哈斯，</a:t>
            </a:r>
          </a:p>
          <a:p xmlns:a="http://schemas.openxmlformats.org/drawingml/2006/main">
            <a:pPr algn="ctr">
              <a:buNone/>
            </a:pPr>
            <a:r>
              <a:rPr sz="2100">
                <a:solidFill>
                  <a:srgbClr val="FFFFFF"/>
                </a:solidFill>
                <a:latin typeface="Georgia"/>
                <a:ea typeface="Georgia"/>
                <a:cs typeface="Georgia"/>
              </a:rPr>
              <a:t>Then said the LORD unto Isaiah, Go forth now to meet Ahaz, thou, and Shear-jashub thy son, at the end of the conduit of the upper pool in the highway of the fuller’s field;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7:4  |  Isaiah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對他說：『你要謹慎安靜，不要因亞蘭[王]利汛和利瑪利的兒子這兩個冒煙的火把頭所發的烈怒害怕，也不要心裏膽怯。</a:t>
            </a:r>
          </a:p>
          <a:p xmlns:a="http://schemas.openxmlformats.org/drawingml/2006/main">
            <a:pPr algn="ctr">
              <a:buNone/>
            </a:pPr>
            <a:r>
              <a:rPr sz="2100">
                <a:solidFill>
                  <a:srgbClr val="FFFFFF"/>
                </a:solidFill>
                <a:latin typeface="Georgia"/>
                <a:ea typeface="Georgia"/>
                <a:cs typeface="Georgia"/>
              </a:rPr>
              <a:t>And say unto him, Take heed, and be quiet; fear not, neither be fainthearted for the two tails of these smoking firebrands, for the fierce anger of Rezin with Syria, and of the son of Remaliah.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7:5  |  Isaiah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因為亞蘭和以法蓮，並利瑪利的兒子，設惡謀害你，</a:t>
            </a:r>
          </a:p>
          <a:p xmlns:a="http://schemas.openxmlformats.org/drawingml/2006/main">
            <a:pPr algn="ctr">
              <a:buNone/>
            </a:pPr>
            <a:r>
              <a:rPr sz="2400">
                <a:solidFill>
                  <a:srgbClr val="FFFFFF"/>
                </a:solidFill>
                <a:latin typeface="Georgia"/>
                <a:ea typeface="Georgia"/>
                <a:cs typeface="Georgia"/>
              </a:rPr>
              <a:t>Because Syria, Ephraim, and the son of Remaliah, have taken evil counsel against thee, saying,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7:6  |  Isaiah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說：我們可以上去攻擊猶大，擾亂它，攻破它，在其中立他比勒的兒子為王。</a:t>
            </a:r>
          </a:p>
          <a:p xmlns:a="http://schemas.openxmlformats.org/drawingml/2006/main">
            <a:pPr algn="ctr">
              <a:buNone/>
            </a:pPr>
            <a:r>
              <a:rPr sz="2400">
                <a:solidFill>
                  <a:srgbClr val="FFFFFF"/>
                </a:solidFill>
                <a:latin typeface="Georgia"/>
                <a:ea typeface="Georgia"/>
                <a:cs typeface="Georgia"/>
              </a:rPr>
              <a:t>Let us go up against Judah, and vex it, and let us make a breach therein for us, and set a king in the midst of it, even the son of Tabeal: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7:7  |  Isaiah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所以主耶和華如此說： 這所謀的必立不住， 也不得成就。</a:t>
            </a:r>
          </a:p>
          <a:p xmlns:a="http://schemas.openxmlformats.org/drawingml/2006/main">
            <a:pPr algn="ctr">
              <a:buNone/>
            </a:pPr>
            <a:r>
              <a:rPr sz="2800">
                <a:solidFill>
                  <a:srgbClr val="FFFFFF"/>
                </a:solidFill>
                <a:latin typeface="Georgia"/>
                <a:ea typeface="Georgia"/>
                <a:cs typeface="Georgia"/>
              </a:rPr>
              <a:t>Thus saith the Lord GOD, It shall not stand, neither shall it come to pass.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7:8  |  Isaiah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原來亞蘭的首城是大馬士革； 大馬士革的首領是利汛。 （六十五年之內，以法蓮必然破壞，不再成為國民。）</a:t>
            </a:r>
          </a:p>
          <a:p xmlns:a="http://schemas.openxmlformats.org/drawingml/2006/main">
            <a:pPr algn="ctr">
              <a:buNone/>
            </a:pPr>
            <a:r>
              <a:rPr sz="2100">
                <a:solidFill>
                  <a:srgbClr val="FFFFFF"/>
                </a:solidFill>
                <a:latin typeface="Georgia"/>
                <a:ea typeface="Georgia"/>
                <a:cs typeface="Georgia"/>
              </a:rPr>
              <a:t>For the head of Syria is Damascus, and the head of Damascus is Rezin; and within threescore and five years shall Ephraim be broken, that it be not a people.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7:9  |  Isaiah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以法蓮的首城是撒馬利亞； 撒馬利亞的首領是利瑪利的兒子。 你們若是不信， 定然不得立穩。』」</a:t>
            </a:r>
          </a:p>
          <a:p xmlns:a="http://schemas.openxmlformats.org/drawingml/2006/main">
            <a:pPr algn="ctr">
              <a:buNone/>
            </a:pPr>
            <a:r>
              <a:rPr sz="2400">
                <a:solidFill>
                  <a:srgbClr val="FFFFFF"/>
                </a:solidFill>
                <a:latin typeface="Georgia"/>
                <a:ea typeface="Georgia"/>
                <a:cs typeface="Georgia"/>
              </a:rPr>
              <a:t>And the head of Ephraim is Samaria, and the head of Samaria is Remaliah’s son. If ye will not believe, surely ye shall not be established.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7:10  |  Isaiah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耶和華又曉諭亞哈斯說：</a:t>
            </a:r>
          </a:p>
          <a:p xmlns:a="http://schemas.openxmlformats.org/drawingml/2006/main">
            <a:pPr algn="ctr">
              <a:buNone/>
            </a:pPr>
            <a:r>
              <a:rPr sz="2800">
                <a:solidFill>
                  <a:srgbClr val="FFFFFF"/>
                </a:solidFill>
                <a:latin typeface="Georgia"/>
                <a:ea typeface="Georgia"/>
                <a:cs typeface="Georgia"/>
              </a:rPr>
              <a:t>Moreover the LORD spake again unto Ahaz,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7:11  |  Isaiah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「你向耶和華－你的神求一個兆頭：或求[顯]在深處，或求[顯]在高處。」</a:t>
            </a:r>
          </a:p>
          <a:p xmlns:a="http://schemas.openxmlformats.org/drawingml/2006/main">
            <a:pPr algn="ctr">
              <a:buNone/>
            </a:pPr>
            <a:r>
              <a:rPr sz="2400">
                <a:solidFill>
                  <a:srgbClr val="FFFFFF"/>
                </a:solidFill>
                <a:latin typeface="Georgia"/>
                <a:ea typeface="Georgia"/>
                <a:cs typeface="Georgia"/>
              </a:rPr>
              <a:t>Ask thee a sign of the LORD thy God; ask it either in the depth, or in the height above.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7:12  |  Isaiah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亞哈斯說：「我不求；我不試探耶和華。」</a:t>
            </a:r>
          </a:p>
          <a:p xmlns:a="http://schemas.openxmlformats.org/drawingml/2006/main">
            <a:pPr algn="ctr">
              <a:buNone/>
            </a:pPr>
            <a:r>
              <a:rPr sz="2800">
                <a:solidFill>
                  <a:srgbClr val="FFFFFF"/>
                </a:solidFill>
                <a:latin typeface="Georgia"/>
                <a:ea typeface="Georgia"/>
                <a:cs typeface="Georgia"/>
              </a:rPr>
              <a:t>But Ahaz said, I will not ask, neither will I tempt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7:13  |  Isaiah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以賽亞說：「大衛家啊，你們當聽！你們使人厭煩豈算小事，還要使我的神厭煩嗎？</a:t>
            </a:r>
          </a:p>
          <a:p xmlns:a="http://schemas.openxmlformats.org/drawingml/2006/main">
            <a:pPr algn="ctr">
              <a:buNone/>
            </a:pPr>
            <a:r>
              <a:rPr sz="2400">
                <a:solidFill>
                  <a:srgbClr val="FFFFFF"/>
                </a:solidFill>
                <a:latin typeface="Georgia"/>
                <a:ea typeface="Georgia"/>
                <a:cs typeface="Georgia"/>
              </a:rPr>
              <a:t>And he said, Hear ye now, O house of David; Is it a small thing for you to weary men, but will ye weary my God also?</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7:14  |  Isaiah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因此，主自己要給你們一個兆頭，必有童女懷孕生子，給他起名叫以馬內利。</a:t>
            </a:r>
          </a:p>
          <a:p xmlns:a="http://schemas.openxmlformats.org/drawingml/2006/main">
            <a:pPr algn="ctr">
              <a:buNone/>
            </a:pPr>
            <a:r>
              <a:rPr sz="2400">
                <a:solidFill>
                  <a:srgbClr val="FFFFFF"/>
                </a:solidFill>
                <a:latin typeface="Georgia"/>
                <a:ea typeface="Georgia"/>
                <a:cs typeface="Georgia"/>
              </a:rPr>
              <a:t>Therefore the Lord himself shall give you a sign; Behold, a virgin shall conceive, and bear a son, and shall call his name Immanuel.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7:15  |  Isaiah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到他曉得棄惡擇善的時候，他必吃奶油與蜂蜜。</a:t>
            </a:r>
          </a:p>
          <a:p xmlns:a="http://schemas.openxmlformats.org/drawingml/2006/main">
            <a:pPr algn="ctr">
              <a:buNone/>
            </a:pPr>
            <a:r>
              <a:rPr sz="2400">
                <a:solidFill>
                  <a:srgbClr val="FFFFFF"/>
                </a:solidFill>
                <a:latin typeface="Georgia"/>
                <a:ea typeface="Georgia"/>
                <a:cs typeface="Georgia"/>
              </a:rPr>
              <a:t>Butter and honey shall he eat, that he may know to refuse the evil, and choose the good.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7:16  |  Isaiah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因為在這孩子還不曉得棄惡擇善之先，你所憎惡的那二王之地必致見棄。</a:t>
            </a:r>
          </a:p>
          <a:p xmlns:a="http://schemas.openxmlformats.org/drawingml/2006/main">
            <a:pPr algn="ctr">
              <a:buNone/>
            </a:pPr>
            <a:r>
              <a:rPr sz="2400">
                <a:solidFill>
                  <a:srgbClr val="FFFFFF"/>
                </a:solidFill>
                <a:latin typeface="Georgia"/>
                <a:ea typeface="Georgia"/>
                <a:cs typeface="Georgia"/>
              </a:rPr>
              <a:t>For before the child shall know to refuse the evil, and choose the good, the land that thou abhorrest shall be forsaken of both her kings.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7:17  |  Isaiah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耶和華必使亞述王[攻擊你]的日子臨到你和你的百姓，並你的父家，自從以法蓮離開猶大以來，未曾有這樣的日子。</a:t>
            </a:r>
          </a:p>
          <a:p xmlns:a="http://schemas.openxmlformats.org/drawingml/2006/main">
            <a:pPr algn="ctr">
              <a:buNone/>
            </a:pPr>
            <a:r>
              <a:rPr sz="2100">
                <a:solidFill>
                  <a:srgbClr val="FFFFFF"/>
                </a:solidFill>
                <a:latin typeface="Georgia"/>
                <a:ea typeface="Georgia"/>
                <a:cs typeface="Georgia"/>
              </a:rPr>
              <a:t>The LORD shall bring upon thee, and upon thy people, and upon thy father’s house, days that have not come, from the day that Ephraim departed from Judah; even the king of Assyria.</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7:18  |  Isaiah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「那時，耶和華要發嘶聲，使埃及江河源頭的蒼蠅和亞述地的蜂子飛來；</a:t>
            </a:r>
          </a:p>
          <a:p xmlns:a="http://schemas.openxmlformats.org/drawingml/2006/main">
            <a:pPr algn="ctr">
              <a:buNone/>
            </a:pPr>
            <a:r>
              <a:rPr sz="2100">
                <a:solidFill>
                  <a:srgbClr val="FFFFFF"/>
                </a:solidFill>
                <a:latin typeface="Georgia"/>
                <a:ea typeface="Georgia"/>
                <a:cs typeface="Georgia"/>
              </a:rPr>
              <a:t>And it shall come to pass in that day, that the LORD shall hiss for the fly that is in the uttermost part of the rivers of Egypt, and for the bee that is in the land of Assyria.</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7:19  |  Isaiah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都必飛來，落在荒涼的谷內、磐石的穴裏，和一切荊棘籬笆中，並一切的草場上。</a:t>
            </a:r>
          </a:p>
          <a:p xmlns:a="http://schemas.openxmlformats.org/drawingml/2006/main">
            <a:pPr algn="ctr">
              <a:buNone/>
            </a:pPr>
            <a:r>
              <a:rPr sz="2400">
                <a:solidFill>
                  <a:srgbClr val="FFFFFF"/>
                </a:solidFill>
                <a:latin typeface="Georgia"/>
                <a:ea typeface="Georgia"/>
                <a:cs typeface="Georgia"/>
              </a:rPr>
              <a:t>And they shall come, and shall rest all of them in the desolate valleys, and in the holes of the rocks, and upon all thorns, and upon all bushes.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7:20  |  Isaiah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「那時，主必用大河外賃的剃頭刀，就是亞述王，剃去頭髮和腳上的毛，並要剃淨鬍鬚。</a:t>
            </a:r>
          </a:p>
          <a:p xmlns:a="http://schemas.openxmlformats.org/drawingml/2006/main">
            <a:pPr algn="ctr">
              <a:buNone/>
            </a:pPr>
            <a:r>
              <a:rPr sz="2100">
                <a:solidFill>
                  <a:srgbClr val="FFFFFF"/>
                </a:solidFill>
                <a:latin typeface="Georgia"/>
                <a:ea typeface="Georgia"/>
                <a:cs typeface="Georgia"/>
              </a:rPr>
              <a:t>In the same day shall the Lord shave with a razor that is hired, namely, by them beyond the river, by the king of Assyria, the head, and the hair of the feet: and it shall also consume the beard.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7:21  |  Isaiah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「那時，一個人要養活一隻母牛犢，兩隻母綿羊；</a:t>
            </a:r>
          </a:p>
          <a:p xmlns:a="http://schemas.openxmlformats.org/drawingml/2006/main">
            <a:pPr algn="ctr">
              <a:buNone/>
            </a:pPr>
            <a:r>
              <a:rPr sz="2400">
                <a:solidFill>
                  <a:srgbClr val="FFFFFF"/>
                </a:solidFill>
                <a:latin typeface="Georgia"/>
                <a:ea typeface="Georgia"/>
                <a:cs typeface="Georgia"/>
              </a:rPr>
              <a:t>And it shall come to pass in that day, that a man shall nourish a young cow, and two sheep;</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7:22  |  Isaiah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因為出的奶多，他就得吃奶油，在境內所剩的人都要吃奶油與蜂蜜。</a:t>
            </a:r>
          </a:p>
          <a:p xmlns:a="http://schemas.openxmlformats.org/drawingml/2006/main">
            <a:pPr algn="ctr">
              <a:buNone/>
            </a:pPr>
            <a:r>
              <a:rPr sz="2100">
                <a:solidFill>
                  <a:srgbClr val="FFFFFF"/>
                </a:solidFill>
                <a:latin typeface="Georgia"/>
                <a:ea typeface="Georgia"/>
                <a:cs typeface="Georgia"/>
              </a:rPr>
              <a:t>And it shall come to pass, for the abundance of milk that they shall give he shall eat butter: for butter and honey shall every one eat that is left in the land.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7:23  |  Isaiah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「從前，凡種一千棵葡萄樹、值銀一千[舍客勒]的地方，到那時必長荊棘和蒺藜。</a:t>
            </a:r>
          </a:p>
          <a:p xmlns:a="http://schemas.openxmlformats.org/drawingml/2006/main">
            <a:pPr algn="ctr">
              <a:buNone/>
            </a:pPr>
            <a:r>
              <a:rPr sz="2100">
                <a:solidFill>
                  <a:srgbClr val="FFFFFF"/>
                </a:solidFill>
                <a:latin typeface="Georgia"/>
                <a:ea typeface="Georgia"/>
                <a:cs typeface="Georgia"/>
              </a:rPr>
              <a:t>And it shall come to pass in that day, that every place shall be, where there were a thousand vines at a thousand silverlings, it shall even be for briers and thorns.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7:24  |  Isaiah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人上那裏去，必帶弓箭，因為遍地滿了荊棘和蒺藜。</a:t>
            </a:r>
          </a:p>
          <a:p xmlns:a="http://schemas.openxmlformats.org/drawingml/2006/main">
            <a:pPr algn="ctr">
              <a:buNone/>
            </a:pPr>
            <a:r>
              <a:rPr sz="2400">
                <a:solidFill>
                  <a:srgbClr val="FFFFFF"/>
                </a:solidFill>
                <a:latin typeface="Georgia"/>
                <a:ea typeface="Georgia"/>
                <a:cs typeface="Georgia"/>
              </a:rPr>
              <a:t>With arrows and with bows shall men come thither; because all the land shall become briers and thorns.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7:25  |  Isaiah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所有用鋤刨挖的山地，你因怕荊棘和蒺藜，不敢上那裏去；只可成了放牛之處，為羊踐踏之地。」</a:t>
            </a:r>
          </a:p>
          <a:p xmlns:a="http://schemas.openxmlformats.org/drawingml/2006/main">
            <a:pPr algn="ctr">
              <a:buNone/>
            </a:pPr>
            <a:r>
              <a:rPr sz="2100">
                <a:solidFill>
                  <a:srgbClr val="FFFFFF"/>
                </a:solidFill>
                <a:latin typeface="Georgia"/>
                <a:ea typeface="Georgia"/>
                <a:cs typeface="Georgia"/>
              </a:rPr>
              <a:t>And on all hills that shall be digged with the mattock, there shall not come thither the fear of briers and thorns: but it shall be for the sending forth of oxen, and for the treading of lesser cattle.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2026-08-30T03:59:22.3060000Z</dcterms:created>
  <dcterms:modified xsi:type="dcterms:W3CDTF">2026-08-30T03:59:22.3060000Z</dcterms:modified>
</coreProperties>
</file>