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c52dfce69ab4728" /><Relationship Type="http://schemas.openxmlformats.org/officeDocument/2006/relationships/extended-properties" Target="/docProps/app.xml" Id="R7e90fcb4ca9c424a" /><Relationship Type="http://schemas.openxmlformats.org/officeDocument/2006/relationships/officeDocument" Target="/ppt/presentation.xml" Id="R4e529fe0e2484791" /></Relationships>
</file>

<file path=ppt/presentation.xml><?xml version="1.0" encoding="utf-8"?>
<p:presentation xmlns:p="http://schemas.openxmlformats.org/presentationml/2006/main">
  <p:sldMasterIdLst>
    <p:sldMasterId xmlns:r="http://schemas.openxmlformats.org/officeDocument/2006/relationships" id="2147483648" r:id="Rf63fd61999854eb6"/>
  </p:sldMasterIdLst>
  <p:notesMasterIdLst>
    <p:notesMasterId xmlns:r="http://schemas.openxmlformats.org/officeDocument/2006/relationships" r:id="R8e6544790cb74b8b"/>
  </p:notesMasterIdLst>
  <p:sldIdLst>
    <p:sldId xmlns:r="http://schemas.openxmlformats.org/officeDocument/2006/relationships" id="256" r:id="R1e598369771e43c8"/>
    <p:sldId xmlns:r="http://schemas.openxmlformats.org/officeDocument/2006/relationships" id="257" r:id="Rce6fda1460854c3f"/>
    <p:sldId xmlns:r="http://schemas.openxmlformats.org/officeDocument/2006/relationships" id="258" r:id="Redae06d3468147d8"/>
    <p:sldId xmlns:r="http://schemas.openxmlformats.org/officeDocument/2006/relationships" id="259" r:id="R3a684fd5bd914019"/>
    <p:sldId xmlns:r="http://schemas.openxmlformats.org/officeDocument/2006/relationships" id="260" r:id="R1aa703dd1f79437c"/>
    <p:sldId xmlns:r="http://schemas.openxmlformats.org/officeDocument/2006/relationships" id="261" r:id="R4cebb48009bd4e99"/>
    <p:sldId xmlns:r="http://schemas.openxmlformats.org/officeDocument/2006/relationships" id="262" r:id="R4a95a59c71bc4aa8"/>
    <p:sldId xmlns:r="http://schemas.openxmlformats.org/officeDocument/2006/relationships" id="263" r:id="R89e07bb5a6624d81"/>
    <p:sldId xmlns:r="http://schemas.openxmlformats.org/officeDocument/2006/relationships" id="264" r:id="R322874c70d1f4eb1"/>
    <p:sldId xmlns:r="http://schemas.openxmlformats.org/officeDocument/2006/relationships" id="265" r:id="R7ab08eac71bf4982"/>
    <p:sldId xmlns:r="http://schemas.openxmlformats.org/officeDocument/2006/relationships" id="266" r:id="R9177434c0b90435d"/>
    <p:sldId xmlns:r="http://schemas.openxmlformats.org/officeDocument/2006/relationships" id="267" r:id="Rfd134f4f91684628"/>
    <p:sldId xmlns:r="http://schemas.openxmlformats.org/officeDocument/2006/relationships" id="268" r:id="Rf55937f164174c59"/>
    <p:sldId xmlns:r="http://schemas.openxmlformats.org/officeDocument/2006/relationships" id="269" r:id="R07fa40de871f4bf2"/>
    <p:sldId xmlns:r="http://schemas.openxmlformats.org/officeDocument/2006/relationships" id="270" r:id="R4f963fe4cb00403f"/>
    <p:sldId xmlns:r="http://schemas.openxmlformats.org/officeDocument/2006/relationships" id="271" r:id="Rf328e3e80d8c4d7c"/>
    <p:sldId xmlns:r="http://schemas.openxmlformats.org/officeDocument/2006/relationships" id="272" r:id="R1cb4b707530844b1"/>
    <p:sldId xmlns:r="http://schemas.openxmlformats.org/officeDocument/2006/relationships" id="273" r:id="Raff0705b77d94cd9"/>
    <p:sldId xmlns:r="http://schemas.openxmlformats.org/officeDocument/2006/relationships" id="274" r:id="R556a741d7a1049b8"/>
    <p:sldId xmlns:r="http://schemas.openxmlformats.org/officeDocument/2006/relationships" id="275" r:id="R7efedf1bc5fb4d72"/>
    <p:sldId xmlns:r="http://schemas.openxmlformats.org/officeDocument/2006/relationships" id="276" r:id="Rdfe4c970e8a94370"/>
    <p:sldId xmlns:r="http://schemas.openxmlformats.org/officeDocument/2006/relationships" id="277" r:id="R6bdb1c44324141b5"/>
    <p:sldId xmlns:r="http://schemas.openxmlformats.org/officeDocument/2006/relationships" id="278" r:id="R66b2d7226a3b40b1"/>
    <p:sldId xmlns:r="http://schemas.openxmlformats.org/officeDocument/2006/relationships" id="279" r:id="R2f9bc51c139343dd"/>
    <p:sldId xmlns:r="http://schemas.openxmlformats.org/officeDocument/2006/relationships" id="280" r:id="R8c324e81325e491a"/>
    <p:sldId xmlns:r="http://schemas.openxmlformats.org/officeDocument/2006/relationships" id="281" r:id="R99a942fd7da74cb8"/>
    <p:sldId xmlns:r="http://schemas.openxmlformats.org/officeDocument/2006/relationships" id="282" r:id="R61eabc27a1804477"/>
    <p:sldId xmlns:r="http://schemas.openxmlformats.org/officeDocument/2006/relationships" id="283" r:id="R8c5aa8d256804fc8"/>
    <p:sldId xmlns:r="http://schemas.openxmlformats.org/officeDocument/2006/relationships" id="284" r:id="R6ddac8837426445e"/>
    <p:sldId xmlns:r="http://schemas.openxmlformats.org/officeDocument/2006/relationships" id="285" r:id="Re19090232b9e416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e573473a39149e9" /><Relationship Type="http://schemas.openxmlformats.org/officeDocument/2006/relationships/slideMaster" Target="/ppt/slideMasters/slideMaster1.xml" Id="Rf63fd61999854eb6" /><Relationship Type="http://schemas.openxmlformats.org/officeDocument/2006/relationships/notesMaster" Target="/ppt/notesMasters/notesMaster1.xml" Id="R8e6544790cb74b8b" /><Relationship Type="http://schemas.openxmlformats.org/officeDocument/2006/relationships/presProps" Target="/ppt/presProps.xml" Id="R15420237aad142f8" /><Relationship Type="http://schemas.openxmlformats.org/officeDocument/2006/relationships/tableStyles" Target="/ppt/tableStyles.xml" Id="R267455eea2444ae4" /><Relationship Type="http://schemas.openxmlformats.org/officeDocument/2006/relationships/slide" Target="/ppt/slides/slide1.xml" Id="R1e598369771e43c8" /><Relationship Type="http://schemas.openxmlformats.org/officeDocument/2006/relationships/slide" Target="/ppt/slides/slide2.xml" Id="Rce6fda1460854c3f" /><Relationship Type="http://schemas.openxmlformats.org/officeDocument/2006/relationships/slide" Target="/ppt/slides/slide3.xml" Id="Redae06d3468147d8" /><Relationship Type="http://schemas.openxmlformats.org/officeDocument/2006/relationships/slide" Target="/ppt/slides/slide4.xml" Id="R3a684fd5bd914019" /><Relationship Type="http://schemas.openxmlformats.org/officeDocument/2006/relationships/slide" Target="/ppt/slides/slide5.xml" Id="R1aa703dd1f79437c" /><Relationship Type="http://schemas.openxmlformats.org/officeDocument/2006/relationships/slide" Target="/ppt/slides/slide6.xml" Id="R4cebb48009bd4e99" /><Relationship Type="http://schemas.openxmlformats.org/officeDocument/2006/relationships/slide" Target="/ppt/slides/slide7.xml" Id="R4a95a59c71bc4aa8" /><Relationship Type="http://schemas.openxmlformats.org/officeDocument/2006/relationships/slide" Target="/ppt/slides/slide8.xml" Id="R89e07bb5a6624d81" /><Relationship Type="http://schemas.openxmlformats.org/officeDocument/2006/relationships/slide" Target="/ppt/slides/slide9.xml" Id="R322874c70d1f4eb1" /><Relationship Type="http://schemas.openxmlformats.org/officeDocument/2006/relationships/slide" Target="/ppt/slides/slide10.xml" Id="R7ab08eac71bf4982" /><Relationship Type="http://schemas.openxmlformats.org/officeDocument/2006/relationships/slide" Target="/ppt/slides/slide11.xml" Id="R9177434c0b90435d" /><Relationship Type="http://schemas.openxmlformats.org/officeDocument/2006/relationships/slide" Target="/ppt/slides/slide12.xml" Id="Rfd134f4f91684628" /><Relationship Type="http://schemas.openxmlformats.org/officeDocument/2006/relationships/slide" Target="/ppt/slides/slide13.xml" Id="Rf55937f164174c59" /><Relationship Type="http://schemas.openxmlformats.org/officeDocument/2006/relationships/slide" Target="/ppt/slides/slide14.xml" Id="R07fa40de871f4bf2" /><Relationship Type="http://schemas.openxmlformats.org/officeDocument/2006/relationships/slide" Target="/ppt/slides/slide15.xml" Id="R4f963fe4cb00403f" /><Relationship Type="http://schemas.openxmlformats.org/officeDocument/2006/relationships/slide" Target="/ppt/slides/slide16.xml" Id="Rf328e3e80d8c4d7c" /><Relationship Type="http://schemas.openxmlformats.org/officeDocument/2006/relationships/slide" Target="/ppt/slides/slide17.xml" Id="R1cb4b707530844b1" /><Relationship Type="http://schemas.openxmlformats.org/officeDocument/2006/relationships/slide" Target="/ppt/slides/slide18.xml" Id="Raff0705b77d94cd9" /><Relationship Type="http://schemas.openxmlformats.org/officeDocument/2006/relationships/slide" Target="/ppt/slides/slide19.xml" Id="R556a741d7a1049b8" /><Relationship Type="http://schemas.openxmlformats.org/officeDocument/2006/relationships/slide" Target="/ppt/slides/slide20.xml" Id="R7efedf1bc5fb4d72" /><Relationship Type="http://schemas.openxmlformats.org/officeDocument/2006/relationships/slide" Target="/ppt/slides/slide21.xml" Id="Rdfe4c970e8a94370" /><Relationship Type="http://schemas.openxmlformats.org/officeDocument/2006/relationships/slide" Target="/ppt/slides/slide22.xml" Id="R6bdb1c44324141b5" /><Relationship Type="http://schemas.openxmlformats.org/officeDocument/2006/relationships/slide" Target="/ppt/slides/slide23.xml" Id="R66b2d7226a3b40b1" /><Relationship Type="http://schemas.openxmlformats.org/officeDocument/2006/relationships/slide" Target="/ppt/slides/slide24.xml" Id="R2f9bc51c139343dd" /><Relationship Type="http://schemas.openxmlformats.org/officeDocument/2006/relationships/slide" Target="/ppt/slides/slide25.xml" Id="R8c324e81325e491a" /><Relationship Type="http://schemas.openxmlformats.org/officeDocument/2006/relationships/slide" Target="/ppt/slides/slide26.xml" Id="R99a942fd7da74cb8" /><Relationship Type="http://schemas.openxmlformats.org/officeDocument/2006/relationships/slide" Target="/ppt/slides/slide27.xml" Id="R61eabc27a1804477" /><Relationship Type="http://schemas.openxmlformats.org/officeDocument/2006/relationships/slide" Target="/ppt/slides/slide28.xml" Id="R8c5aa8d256804fc8" /><Relationship Type="http://schemas.openxmlformats.org/officeDocument/2006/relationships/slide" Target="/ppt/slides/slide29.xml" Id="R6ddac8837426445e" /><Relationship Type="http://schemas.openxmlformats.org/officeDocument/2006/relationships/slide" Target="/ppt/slides/slide30.xml" Id="Re19090232b9e416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731a982675d491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9efe23f0a8a492f" /><Relationship Type="http://schemas.openxmlformats.org/officeDocument/2006/relationships/notesMaster" Target="/ppt/notesMasters/notesMaster1.xml" Id="R9802cad4d2454a7d" /></Relationships>
</file>

<file path=ppt/notesSlides/_rels/notesSlide2.xml.rels>&#65279;<?xml version="1.0" encoding="utf-8"?><Relationships xmlns="http://schemas.openxmlformats.org/package/2006/relationships"><Relationship Type="http://schemas.openxmlformats.org/officeDocument/2006/relationships/slide" Target="/ppt/slides/slide2.xml" Id="R2a2410fc7e644ac9" /><Relationship Type="http://schemas.openxmlformats.org/officeDocument/2006/relationships/notesMaster" Target="/ppt/notesMasters/notesMaster1.xml" Id="Redeb274327154af8" /></Relationships>
</file>

<file path=ppt/notesSlides/_rels/notesSlide3.xml.rels>&#65279;<?xml version="1.0" encoding="utf-8"?><Relationships xmlns="http://schemas.openxmlformats.org/package/2006/relationships"><Relationship Type="http://schemas.openxmlformats.org/officeDocument/2006/relationships/slide" Target="/ppt/slides/slide3.xml" Id="R15e0e9c4d6074141" /><Relationship Type="http://schemas.openxmlformats.org/officeDocument/2006/relationships/notesMaster" Target="/ppt/notesMasters/notesMaster1.xml" Id="Rfbb44e245a1f4fd6" /></Relationships>
</file>

<file path=ppt/notesSlides/_rels/notesSlide4.xml.rels>&#65279;<?xml version="1.0" encoding="utf-8"?><Relationships xmlns="http://schemas.openxmlformats.org/package/2006/relationships"><Relationship Type="http://schemas.openxmlformats.org/officeDocument/2006/relationships/slide" Target="/ppt/slides/slide4.xml" Id="Rca1076bcead9496f" /><Relationship Type="http://schemas.openxmlformats.org/officeDocument/2006/relationships/notesMaster" Target="/ppt/notesMasters/notesMaster1.xml" Id="R5ec20f82524f41cf" /></Relationships>
</file>

<file path=ppt/notesSlides/_rels/notesSlide5.xml.rels>&#65279;<?xml version="1.0" encoding="utf-8"?><Relationships xmlns="http://schemas.openxmlformats.org/package/2006/relationships"><Relationship Type="http://schemas.openxmlformats.org/officeDocument/2006/relationships/slide" Target="/ppt/slides/slide5.xml" Id="R71941cf2d4424681" /><Relationship Type="http://schemas.openxmlformats.org/officeDocument/2006/relationships/notesMaster" Target="/ppt/notesMasters/notesMaster1.xml" Id="Rbcf3a08d15494bb9" /></Relationships>
</file>

<file path=ppt/notesSlides/_rels/notesSlide6.xml.rels>&#65279;<?xml version="1.0" encoding="utf-8"?><Relationships xmlns="http://schemas.openxmlformats.org/package/2006/relationships"><Relationship Type="http://schemas.openxmlformats.org/officeDocument/2006/relationships/slide" Target="/ppt/slides/slide6.xml" Id="R472237eecf2d4c42" /><Relationship Type="http://schemas.openxmlformats.org/officeDocument/2006/relationships/notesMaster" Target="/ppt/notesMasters/notesMaster1.xml" Id="R3548b0b4a5ab4d0e" /></Relationships>
</file>

<file path=ppt/notesSlides/_rels/notesSlide7.xml.rels>&#65279;<?xml version="1.0" encoding="utf-8"?><Relationships xmlns="http://schemas.openxmlformats.org/package/2006/relationships"><Relationship Type="http://schemas.openxmlformats.org/officeDocument/2006/relationships/slide" Target="/ppt/slides/slide7.xml" Id="R10dc3355f8eb4541" /><Relationship Type="http://schemas.openxmlformats.org/officeDocument/2006/relationships/notesMaster" Target="/ppt/notesMasters/notesMaster1.xml" Id="R3c6926227c84461a" /></Relationships>
</file>

<file path=ppt/notesSlides/_rels/notesSlide8.xml.rels>&#65279;<?xml version="1.0" encoding="utf-8"?><Relationships xmlns="http://schemas.openxmlformats.org/package/2006/relationships"><Relationship Type="http://schemas.openxmlformats.org/officeDocument/2006/relationships/slide" Target="/ppt/slides/slide8.xml" Id="R20f8b704d5ec41bf" /><Relationship Type="http://schemas.openxmlformats.org/officeDocument/2006/relationships/notesMaster" Target="/ppt/notesMasters/notesMaster1.xml" Id="R67c109655bcf4359" /></Relationships>
</file>

<file path=ppt/notesSlides/_rels/notesSlide9.xml.rels>&#65279;<?xml version="1.0" encoding="utf-8"?><Relationships xmlns="http://schemas.openxmlformats.org/package/2006/relationships"><Relationship Type="http://schemas.openxmlformats.org/officeDocument/2006/relationships/slide" Target="/ppt/slides/slide9.xml" Id="R5af54d749c314947" /><Relationship Type="http://schemas.openxmlformats.org/officeDocument/2006/relationships/notesMaster" Target="/ppt/notesMasters/notesMaster1.xml" Id="R797eb8725e4d416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d999a6b5df74157" /><Relationship Type="http://schemas.openxmlformats.org/officeDocument/2006/relationships/notesMaster" Target="/ppt/notesMasters/notesMaster1.xml" Id="Rba02e27934e34c0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0c26b4e420b4399" /><Relationship Type="http://schemas.openxmlformats.org/officeDocument/2006/relationships/notesMaster" Target="/ppt/notesMasters/notesMaster1.xml" Id="R8a14f3c3597c4b2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b030a8590c44571" /><Relationship Type="http://schemas.openxmlformats.org/officeDocument/2006/relationships/notesMaster" Target="/ppt/notesMasters/notesMaster1.xml" Id="Rf777da69aea0433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d10afc9d31f4b13" /><Relationship Type="http://schemas.openxmlformats.org/officeDocument/2006/relationships/notesMaster" Target="/ppt/notesMasters/notesMaster1.xml" Id="R3cf90355e01e4a2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2560e232d5d4137" /><Relationship Type="http://schemas.openxmlformats.org/officeDocument/2006/relationships/notesMaster" Target="/ppt/notesMasters/notesMaster1.xml" Id="Rcf9e382010484dc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0ed138bc43e4348" /><Relationship Type="http://schemas.openxmlformats.org/officeDocument/2006/relationships/notesMaster" Target="/ppt/notesMasters/notesMaster1.xml" Id="R1f1df87557e640f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11d24488aa04fd9" /><Relationship Type="http://schemas.openxmlformats.org/officeDocument/2006/relationships/notesMaster" Target="/ppt/notesMasters/notesMaster1.xml" Id="Ra55b21fdc44c4e1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babf2b32b064618" /><Relationship Type="http://schemas.openxmlformats.org/officeDocument/2006/relationships/notesMaster" Target="/ppt/notesMasters/notesMaster1.xml" Id="R8472e9fba02a448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b55648b29774e17" /><Relationship Type="http://schemas.openxmlformats.org/officeDocument/2006/relationships/notesMaster" Target="/ppt/notesMasters/notesMaster1.xml" Id="R78f4e84f2fa0448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8f793c43108420b" /><Relationship Type="http://schemas.openxmlformats.org/officeDocument/2006/relationships/notesMaster" Target="/ppt/notesMasters/notesMaster1.xml" Id="R1efc3fa1507d4be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a0e6a618a4741b7" /><Relationship Type="http://schemas.openxmlformats.org/officeDocument/2006/relationships/notesMaster" Target="/ppt/notesMasters/notesMaster1.xml" Id="Ra585fb51a87c42a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ab054ef5fab4e93" /><Relationship Type="http://schemas.openxmlformats.org/officeDocument/2006/relationships/notesMaster" Target="/ppt/notesMasters/notesMaster1.xml" Id="R87e18fdae4b2437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4760d38880248ea" /><Relationship Type="http://schemas.openxmlformats.org/officeDocument/2006/relationships/notesMaster" Target="/ppt/notesMasters/notesMaster1.xml" Id="R9987bb70bcdd450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6e4ab9d643f4ecb" /><Relationship Type="http://schemas.openxmlformats.org/officeDocument/2006/relationships/notesMaster" Target="/ppt/notesMasters/notesMaster1.xml" Id="Rd2289a15472844a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25e9cab95e64f5e" /><Relationship Type="http://schemas.openxmlformats.org/officeDocument/2006/relationships/notesMaster" Target="/ppt/notesMasters/notesMaster1.xml" Id="Rb6f4a7d5ead948e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3cb5c3352774b3a" /><Relationship Type="http://schemas.openxmlformats.org/officeDocument/2006/relationships/notesMaster" Target="/ppt/notesMasters/notesMaster1.xml" Id="R79fc686bad3d497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1f16eb6ae2c4283" /><Relationship Type="http://schemas.openxmlformats.org/officeDocument/2006/relationships/notesMaster" Target="/ppt/notesMasters/notesMaster1.xml" Id="R96ed45fb2ce7452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6cc530745c64bf2" /><Relationship Type="http://schemas.openxmlformats.org/officeDocument/2006/relationships/notesMaster" Target="/ppt/notesMasters/notesMaster1.xml" Id="R6fa8649c5ccd450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a761816f58764e55" /><Relationship Type="http://schemas.openxmlformats.org/officeDocument/2006/relationships/notesMaster" Target="/ppt/notesMasters/notesMaster1.xml" Id="R01680dd95c314bd0"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3daa263534445b2" /><Relationship Type="http://schemas.openxmlformats.org/officeDocument/2006/relationships/notesMaster" Target="/ppt/notesMasters/notesMaster1.xml" Id="Rc7075a0e9546473c"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323bd1d967449dc" /><Relationship Type="http://schemas.openxmlformats.org/officeDocument/2006/relationships/notesMaster" Target="/ppt/notesMasters/notesMaster1.xml" Id="Rafe38aa57ec34e8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fe7c0ebfed2490b" /><Relationship Type="http://schemas.openxmlformats.org/officeDocument/2006/relationships/image" Target="/ppt/media/image.png" Id="R379a2903039d4464" /><Relationship Type="http://schemas.openxmlformats.org/officeDocument/2006/relationships/image" Target="/ppt/media/image2.png" Id="R57b26c3f8ea54aec" /><Relationship Type="http://schemas.openxmlformats.org/officeDocument/2006/relationships/image" Target="/ppt/media/image.jpeg" Id="R7cb0b8015e6745a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4b2c717aed643a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79a2903039d446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7b26c3f8ea54ae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cb0b8015e6745a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00533cb59344106" /><Relationship Type="http://schemas.openxmlformats.org/officeDocument/2006/relationships/slideLayout" Target="/ppt/slideLayouts/slideLayout1.xml" Id="R268d74a07cd24a7d" /><Relationship Type="http://schemas.openxmlformats.org/officeDocument/2006/relationships/slideLayout" Target="/ppt/slideLayouts/slideLayout2.xml" Id="R3ca48ca49251480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68d74a07cd24a7d"/>
    <p:sldLayoutId xmlns:r="http://schemas.openxmlformats.org/officeDocument/2006/relationships" id="2147483650" r:id="R3ca48ca49251480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2d4d0c1fe2e420a" /><Relationship Type="http://schemas.openxmlformats.org/officeDocument/2006/relationships/notesSlide" Target="/ppt/notesSlides/notesSlide1.xml" Id="R79d52e27f6bf4e2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0089a0659cc4e48" /><Relationship Type="http://schemas.openxmlformats.org/officeDocument/2006/relationships/notesSlide" Target="/ppt/notesSlides/notesSlide2.xml" Id="R0be93d5d340e49a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8ac486a2edf4771" /><Relationship Type="http://schemas.openxmlformats.org/officeDocument/2006/relationships/notesSlide" Target="/ppt/notesSlides/notesSlide3.xml" Id="R3fa7ff2310a9453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5e0ec3491424a3b" /><Relationship Type="http://schemas.openxmlformats.org/officeDocument/2006/relationships/notesSlide" Target="/ppt/notesSlides/notesSlide4.xml" Id="R91d8914a276b464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70aec18dda94811" /><Relationship Type="http://schemas.openxmlformats.org/officeDocument/2006/relationships/notesSlide" Target="/ppt/notesSlides/notesSlide5.xml" Id="R09257b21261546a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759af5187e34eb2" /><Relationship Type="http://schemas.openxmlformats.org/officeDocument/2006/relationships/notesSlide" Target="/ppt/notesSlides/notesSlide6.xml" Id="Ra884e05f5aff4a5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acf2e7db55043a8" /><Relationship Type="http://schemas.openxmlformats.org/officeDocument/2006/relationships/notesSlide" Target="/ppt/notesSlides/notesSlide7.xml" Id="R2f56801613ef48d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841a4dee8e341c1" /><Relationship Type="http://schemas.openxmlformats.org/officeDocument/2006/relationships/notesSlide" Target="/ppt/notesSlides/notesSlide8.xml" Id="Rc2c2b397fb4047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cdbaacb84f04a53" /><Relationship Type="http://schemas.openxmlformats.org/officeDocument/2006/relationships/notesSlide" Target="/ppt/notesSlides/notesSlide9.xml" Id="Rd2bda2f9ac084bf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a44466349b34f53" /><Relationship Type="http://schemas.openxmlformats.org/officeDocument/2006/relationships/notesSlide" Target="/ppt/notesSlides/notesSlide10.xml" Id="R8de3badaa88f41a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6f0c2b21a664d68" /><Relationship Type="http://schemas.openxmlformats.org/officeDocument/2006/relationships/notesSlide" Target="/ppt/notesSlides/notesSlide11.xml" Id="Rdcfe42be5bbe45b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b8098c364104e89" /><Relationship Type="http://schemas.openxmlformats.org/officeDocument/2006/relationships/notesSlide" Target="/ppt/notesSlides/notesSlide12.xml" Id="Rd13f55f4ddec4b5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362913f10c4428f" /><Relationship Type="http://schemas.openxmlformats.org/officeDocument/2006/relationships/notesSlide" Target="/ppt/notesSlides/notesSlide13.xml" Id="R007e4104f00c4c2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38bc3b3ef0346f9" /><Relationship Type="http://schemas.openxmlformats.org/officeDocument/2006/relationships/notesSlide" Target="/ppt/notesSlides/notesSlide14.xml" Id="R60cd680ba376421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bfd206cc71d4a6b" /><Relationship Type="http://schemas.openxmlformats.org/officeDocument/2006/relationships/notesSlide" Target="/ppt/notesSlides/notesSlide15.xml" Id="R73837de1731a43b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a87f14a44b343d0" /><Relationship Type="http://schemas.openxmlformats.org/officeDocument/2006/relationships/notesSlide" Target="/ppt/notesSlides/notesSlide16.xml" Id="Raa794e3e912640c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8f3d6e8370b46de" /><Relationship Type="http://schemas.openxmlformats.org/officeDocument/2006/relationships/notesSlide" Target="/ppt/notesSlides/notesSlide17.xml" Id="Rb08d1e1530904af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ca4c44f2e684c23" /><Relationship Type="http://schemas.openxmlformats.org/officeDocument/2006/relationships/notesSlide" Target="/ppt/notesSlides/notesSlide18.xml" Id="R5804126025e3490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ffc5608e97740cd" /><Relationship Type="http://schemas.openxmlformats.org/officeDocument/2006/relationships/notesSlide" Target="/ppt/notesSlides/notesSlide19.xml" Id="R85abf56ed71e4e4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28d4aba43e08464b" /><Relationship Type="http://schemas.openxmlformats.org/officeDocument/2006/relationships/notesSlide" Target="/ppt/notesSlides/notesSlide20.xml" Id="R57e4ed4de8b740f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faa7d158a0d40b7" /><Relationship Type="http://schemas.openxmlformats.org/officeDocument/2006/relationships/notesSlide" Target="/ppt/notesSlides/notesSlide21.xml" Id="Rb5b460004a7040a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b1d113955c274cd7" /><Relationship Type="http://schemas.openxmlformats.org/officeDocument/2006/relationships/notesSlide" Target="/ppt/notesSlides/notesSlide22.xml" Id="Rfa44c2684b854c7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129aec62920474f" /><Relationship Type="http://schemas.openxmlformats.org/officeDocument/2006/relationships/notesSlide" Target="/ppt/notesSlides/notesSlide23.xml" Id="R1fe3906143104f6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c8891afdc4d04534" /><Relationship Type="http://schemas.openxmlformats.org/officeDocument/2006/relationships/notesSlide" Target="/ppt/notesSlides/notesSlide24.xml" Id="Rda2933652c77413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f0a5956c3cb4b82" /><Relationship Type="http://schemas.openxmlformats.org/officeDocument/2006/relationships/notesSlide" Target="/ppt/notesSlides/notesSlide25.xml" Id="R080e15e266a5448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04ab3b5bdb6a4baf" /><Relationship Type="http://schemas.openxmlformats.org/officeDocument/2006/relationships/notesSlide" Target="/ppt/notesSlides/notesSlide26.xml" Id="Re524f1d823e84d7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b63a746c93564e5b" /><Relationship Type="http://schemas.openxmlformats.org/officeDocument/2006/relationships/notesSlide" Target="/ppt/notesSlides/notesSlide27.xml" Id="R4d8159985ac649a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40bc8145c99b4e0b" /><Relationship Type="http://schemas.openxmlformats.org/officeDocument/2006/relationships/notesSlide" Target="/ppt/notesSlides/notesSlide28.xml" Id="R37f0bba7ece14d7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fddbca0ffbfb4213" /><Relationship Type="http://schemas.openxmlformats.org/officeDocument/2006/relationships/notesSlide" Target="/ppt/notesSlides/notesSlide29.xml" Id="Rd1b44353d2244a0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e9dfd5dc839d4a25" /><Relationship Type="http://schemas.openxmlformats.org/officeDocument/2006/relationships/notesSlide" Target="/ppt/notesSlides/notesSlide30.xml" Id="R57ce26513df34af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出埃及記第10章</a:t>
            </a:r>
          </a:p>
          <a:p xmlns:a="http://schemas.openxmlformats.org/drawingml/2006/main">
            <a:pPr algn="ctr">
              <a:buNone/>
            </a:pPr>
            <a:r>
              <a:rPr sz="2000">
                <a:solidFill>
                  <a:srgbClr val="FFFFFF"/>
                </a:solidFill>
                <a:latin typeface="Georgia"/>
                <a:ea typeface="Georgia"/>
                <a:cs typeface="Georgia"/>
              </a:rPr>
              <a:t>Exodus 10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10:1  |  Exodus 10:1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耶和華對摩西說：「你進去見法老。我使他和他臣僕的心剛硬，為要在他們中間顯我這些神蹟，</a:t>
            </a:r>
          </a:p>
          <a:p xmlns:a="http://schemas.openxmlformats.org/drawingml/2006/main">
            <a:pPr algn="ctr">
              <a:buNone/>
            </a:pPr>
            <a:r>
              <a:rPr sz="2100">
                <a:solidFill>
                  <a:srgbClr val="FFFFFF"/>
                </a:solidFill>
                <a:latin typeface="Georgia"/>
                <a:ea typeface="Georgia"/>
                <a:cs typeface="Georgia"/>
              </a:rPr>
              <a:t>And the LORD said unto Moses, Go in unto Pharaoh: for I have hardened his heart, and the heart of his servants, that I might shew these my signs before him: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10:2  |  Exodus 10:2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並要叫你將我向埃及人所做的事，和在他們中間所行的神蹟，傳於你兒子和你孫子的耳中，好叫你們知道我是耶和華。」</a:t>
            </a:r>
          </a:p>
          <a:p xmlns:a="http://schemas.openxmlformats.org/drawingml/2006/main">
            <a:pPr algn="ctr">
              <a:buNone/>
            </a:pPr>
            <a:r>
              <a:rPr sz="2100">
                <a:solidFill>
                  <a:srgbClr val="FFFFFF"/>
                </a:solidFill>
                <a:latin typeface="Georgia"/>
                <a:ea typeface="Georgia"/>
                <a:cs typeface="Georgia"/>
              </a:rPr>
              <a:t>And that thou mayest tell in the ears of thy son, and of thy son’s son, what things I have wrought in Egypt, and my signs which I have done among them; that ye may know how that I am the LORD.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10:3  |  Exodus 10:3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摩西、亞倫就進去見法老，對他說：「耶和華－希伯來人的神這樣說：『你在我面前不肯自卑要到幾時呢？容我的百姓去，好事奉我。</a:t>
            </a:r>
          </a:p>
          <a:p xmlns:a="http://schemas.openxmlformats.org/drawingml/2006/main">
            <a:pPr algn="ctr">
              <a:buNone/>
            </a:pPr>
            <a:r>
              <a:rPr sz="2100">
                <a:solidFill>
                  <a:srgbClr val="FFFFFF"/>
                </a:solidFill>
                <a:latin typeface="Georgia"/>
                <a:ea typeface="Georgia"/>
                <a:cs typeface="Georgia"/>
              </a:rPr>
              <a:t>And Moses and Aaron came in unto Pharaoh, and said unto him, Thus saith the LORD God of the Hebrews, How long wilt thou refuse to humble thyself before me? let my people go, that they may serve me.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10:4  |  Exodus 10:4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你若不肯容我的百姓去，明天我要使蝗蟲進入你的境內，</a:t>
            </a:r>
          </a:p>
          <a:p xmlns:a="http://schemas.openxmlformats.org/drawingml/2006/main">
            <a:pPr algn="ctr">
              <a:buNone/>
            </a:pPr>
            <a:r>
              <a:rPr sz="2400">
                <a:solidFill>
                  <a:srgbClr val="FFFFFF"/>
                </a:solidFill>
                <a:latin typeface="Georgia"/>
                <a:ea typeface="Georgia"/>
                <a:cs typeface="Georgia"/>
              </a:rPr>
              <a:t>Else, if thou refuse to let my people go, behold, to morrow will I bring the locusts into thy coast: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10:5  |  Exodus 10:5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遮滿地面，甚至看不見地，並且吃那冰雹所剩的和田間所長的一切樹木。</a:t>
            </a:r>
          </a:p>
          <a:p xmlns:a="http://schemas.openxmlformats.org/drawingml/2006/main">
            <a:pPr algn="ctr">
              <a:buNone/>
            </a:pPr>
            <a:r>
              <a:rPr sz="1800">
                <a:solidFill>
                  <a:srgbClr val="FFFFFF"/>
                </a:solidFill>
                <a:latin typeface="Georgia"/>
                <a:ea typeface="Georgia"/>
                <a:cs typeface="Georgia"/>
              </a:rPr>
              <a:t>And they shall cover the face of the earth, that one cannot be able to see the earth: and they shall eat the residue of that which is escaped, which remaineth unto you from the hail, and shall eat every tree which groweth for you out of the field: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10:6  |  Exodus 10:6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你的宮殿和你眾臣僕的房屋，並一切埃及人的房屋，都要被蝗蟲佔滿了；自從你祖宗和你祖宗的祖宗在世以來，直到今日，沒有見過這樣的[災]。』」摩西就轉身離開法老出去。</a:t>
            </a:r>
          </a:p>
          <a:p xmlns:a="http://schemas.openxmlformats.org/drawingml/2006/main">
            <a:pPr algn="ctr">
              <a:buNone/>
            </a:pPr>
            <a:r>
              <a:rPr sz="1800">
                <a:solidFill>
                  <a:srgbClr val="FFFFFF"/>
                </a:solidFill>
                <a:latin typeface="Georgia"/>
                <a:ea typeface="Georgia"/>
                <a:cs typeface="Georgia"/>
              </a:rPr>
              <a:t>And they shall fill thy houses, and the houses of all thy servants, and the houses of all the Egyptians; which neither thy fathers, nor thy fathers’ fathers have seen, since the day that they were upon the earth unto this day. And he turned himself, and went out from Pharaoh.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10:7  |  Exodus 10:7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法老的臣僕對法老說：「這人為我們的網羅要到幾時呢？容這些人去事奉耶和華－他們的神吧！埃及已經敗壞了，你還不知道嗎？」</a:t>
            </a:r>
          </a:p>
          <a:p xmlns:a="http://schemas.openxmlformats.org/drawingml/2006/main">
            <a:pPr algn="ctr">
              <a:buNone/>
            </a:pPr>
            <a:r>
              <a:rPr sz="2100">
                <a:solidFill>
                  <a:srgbClr val="FFFFFF"/>
                </a:solidFill>
                <a:latin typeface="Georgia"/>
                <a:ea typeface="Georgia"/>
                <a:cs typeface="Georgia"/>
              </a:rPr>
              <a:t>And Pharaoh’s servants said unto him, How long shall this man be a snare unto us? let the men go, that they may serve the LORD their God: knowest thou not yet that Egypt is destroyed?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10:8  |  Exodus 10:8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於是摩西、亞倫被召回來見法老；法老對他們說：「你們去事奉耶和華－你們的神；但那要去的是誰呢？」</a:t>
            </a:r>
          </a:p>
          <a:p xmlns:a="http://schemas.openxmlformats.org/drawingml/2006/main">
            <a:pPr algn="ctr">
              <a:buNone/>
            </a:pPr>
            <a:r>
              <a:rPr sz="2400">
                <a:solidFill>
                  <a:srgbClr val="FFFFFF"/>
                </a:solidFill>
                <a:latin typeface="Georgia"/>
                <a:ea typeface="Georgia"/>
                <a:cs typeface="Georgia"/>
              </a:rPr>
              <a:t>And Moses and Aaron were brought again unto Pharaoh: and he said unto them, Go, serve the LORD your God: but who are they that shall go?</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10:9  |  Exodus 10:9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摩西說：「我們要和我們老的少的、兒子女兒同去，且把羊群牛群一同帶去，因為我們務要向耶和華守節。」</a:t>
            </a:r>
          </a:p>
          <a:p xmlns:a="http://schemas.openxmlformats.org/drawingml/2006/main">
            <a:pPr algn="ctr">
              <a:buNone/>
            </a:pPr>
            <a:r>
              <a:rPr sz="2100">
                <a:solidFill>
                  <a:srgbClr val="FFFFFF"/>
                </a:solidFill>
                <a:latin typeface="Georgia"/>
                <a:ea typeface="Georgia"/>
                <a:cs typeface="Georgia"/>
              </a:rPr>
              <a:t>And Moses said, We will go with our young and with our old, with our sons and with our daughters, with our flocks and with our herds will we go; for we must hold a feast unto the LORD.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10:10  |  Exodus 10:10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法老對他們說：「我容你們和你們[婦人]孩子去的時候，耶和華與你們同在吧！你們要謹慎；因為有禍在你們眼前，</a:t>
            </a:r>
          </a:p>
          <a:p xmlns:a="http://schemas.openxmlformats.org/drawingml/2006/main">
            <a:pPr algn="ctr">
              <a:buNone/>
            </a:pPr>
            <a:r>
              <a:rPr sz="2400">
                <a:solidFill>
                  <a:srgbClr val="FFFFFF"/>
                </a:solidFill>
                <a:latin typeface="Georgia"/>
                <a:ea typeface="Georgia"/>
                <a:cs typeface="Georgia"/>
              </a:rPr>
              <a:t>And he said unto them, Let the LORD be so with you, as I will let you go, and your little ones: look to it; for evil is before you.</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10:11  |  Exodus 10:11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不可都去！你們這壯年人去事奉耶和華吧，因為這是你們所求的。」於是把他們從法老面前攆出去。</a:t>
            </a:r>
          </a:p>
          <a:p xmlns:a="http://schemas.openxmlformats.org/drawingml/2006/main">
            <a:pPr algn="ctr">
              <a:buNone/>
            </a:pPr>
            <a:r>
              <a:rPr sz="2400">
                <a:solidFill>
                  <a:srgbClr val="FFFFFF"/>
                </a:solidFill>
                <a:latin typeface="Georgia"/>
                <a:ea typeface="Georgia"/>
                <a:cs typeface="Georgia"/>
              </a:rPr>
              <a:t>Not so: go now ye that are men, and serve the LORD; for that ye did desire. And they were driven out from Pharaoh’s presence.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10:12  |  Exodus 10:12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耶和華對摩西說：「你向埃及地伸杖，使蝗蟲到埃及地上來，吃地上一切的菜蔬，就是冰雹所剩的。」</a:t>
            </a:r>
          </a:p>
          <a:p xmlns:a="http://schemas.openxmlformats.org/drawingml/2006/main">
            <a:pPr algn="ctr">
              <a:buNone/>
            </a:pPr>
            <a:r>
              <a:rPr sz="2100">
                <a:solidFill>
                  <a:srgbClr val="FFFFFF"/>
                </a:solidFill>
                <a:latin typeface="Georgia"/>
                <a:ea typeface="Georgia"/>
                <a:cs typeface="Georgia"/>
              </a:rPr>
              <a:t>And the LORD said unto Moses, Stretch out thine hand over the land of Egypt for the locusts, that they may come up upon the land of Egypt, and eat every herb of the land, even all that the hail hath left.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10:13  |  Exodus 10:13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摩西就向埃及地伸杖，那一晝一夜，耶和華使東風颳在埃及地上；到了早晨，東風把蝗蟲颳了來。</a:t>
            </a:r>
          </a:p>
          <a:p xmlns:a="http://schemas.openxmlformats.org/drawingml/2006/main">
            <a:pPr algn="ctr">
              <a:buNone/>
            </a:pPr>
            <a:r>
              <a:rPr sz="2100">
                <a:solidFill>
                  <a:srgbClr val="FFFFFF"/>
                </a:solidFill>
                <a:latin typeface="Georgia"/>
                <a:ea typeface="Georgia"/>
                <a:cs typeface="Georgia"/>
              </a:rPr>
              <a:t>And Moses stretched forth his rod over the land of Egypt, and the LORD brought an east wind upon the land all that day, and all that night; and when it was morning, the east wind brought the locusts.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10:14  |  Exodus 10:14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蝗蟲上來，落在埃及的四境，甚是厲害；以前沒有這樣的，以後也必沒有。</a:t>
            </a:r>
          </a:p>
          <a:p xmlns:a="http://schemas.openxmlformats.org/drawingml/2006/main">
            <a:pPr algn="ctr">
              <a:buNone/>
            </a:pPr>
            <a:r>
              <a:rPr sz="2100">
                <a:solidFill>
                  <a:srgbClr val="FFFFFF"/>
                </a:solidFill>
                <a:latin typeface="Georgia"/>
                <a:ea typeface="Georgia"/>
                <a:cs typeface="Georgia"/>
              </a:rPr>
              <a:t>And the locusts went up over all the land of Egypt, and rested in all the coasts of Egypt: very grievous were they; before them there were no such locusts as they, neither after them shall be such.</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10:15  |  Exodus 10:15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因為這蝗蟲遮滿地面，甚至地都黑暗了，又吃地上一切的菜蔬和冰雹所剩樹上的果子。埃及遍地，無論是樹木，是田間的菜蔬，連一點青的也沒有留下。</a:t>
            </a:r>
          </a:p>
          <a:p xmlns:a="http://schemas.openxmlformats.org/drawingml/2006/main">
            <a:pPr algn="ctr">
              <a:buNone/>
            </a:pPr>
            <a:r>
              <a:rPr sz="1800">
                <a:solidFill>
                  <a:srgbClr val="FFFFFF"/>
                </a:solidFill>
                <a:latin typeface="Georgia"/>
                <a:ea typeface="Georgia"/>
                <a:cs typeface="Georgia"/>
              </a:rPr>
              <a:t>For they covered the face of the whole earth, so that the land was darkened; and they did eat every herb of the land, and all the fruit of the trees which the hail had left: and there remained not any green thing in the trees, or in the herbs of the field, through all the land of Egypt.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10:16  |  Exodus 10:16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於是法老急忙召了摩西、亞倫來，說：「我得罪耶和華－你們的神，又得罪了你們。</a:t>
            </a:r>
          </a:p>
          <a:p xmlns:a="http://schemas.openxmlformats.org/drawingml/2006/main">
            <a:pPr algn="ctr">
              <a:buNone/>
            </a:pPr>
            <a:r>
              <a:rPr sz="2400">
                <a:solidFill>
                  <a:srgbClr val="FFFFFF"/>
                </a:solidFill>
                <a:latin typeface="Georgia"/>
                <a:ea typeface="Georgia"/>
                <a:cs typeface="Georgia"/>
              </a:rPr>
              <a:t>Then Pharaoh called for Moses and Aaron in haste; and he said, I have sinned against the LORD your God, and against you.</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10:17  |  Exodus 10:17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現在求你，只這一次，饒恕我的罪，求耶和華－你們的神使我脫離這一次的死亡。」</a:t>
            </a:r>
          </a:p>
          <a:p xmlns:a="http://schemas.openxmlformats.org/drawingml/2006/main">
            <a:pPr algn="ctr">
              <a:buNone/>
            </a:pPr>
            <a:r>
              <a:rPr sz="2400">
                <a:solidFill>
                  <a:srgbClr val="FFFFFF"/>
                </a:solidFill>
                <a:latin typeface="Georgia"/>
                <a:ea typeface="Georgia"/>
                <a:cs typeface="Georgia"/>
              </a:rPr>
              <a:t>Now therefore forgive, I pray thee, my sin only this once, and intreat the LORD your God, that he may take away from me this death only.</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10:18  |  Exodus 10:18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摩西就離開法老去求耶和華。</a:t>
            </a:r>
          </a:p>
          <a:p xmlns:a="http://schemas.openxmlformats.org/drawingml/2006/main">
            <a:pPr algn="ctr">
              <a:buNone/>
            </a:pPr>
            <a:r>
              <a:rPr sz="2800">
                <a:solidFill>
                  <a:srgbClr val="FFFFFF"/>
                </a:solidFill>
                <a:latin typeface="Georgia"/>
                <a:ea typeface="Georgia"/>
                <a:cs typeface="Georgia"/>
              </a:rPr>
              <a:t>And he went out from Pharaoh, and intreated the LORD.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10:19  |  Exodus 10:19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耶和華轉了極大的西風，把蝗蟲颳起，吹入紅海；在埃及的四境連一個也沒有留下。</a:t>
            </a:r>
          </a:p>
          <a:p xmlns:a="http://schemas.openxmlformats.org/drawingml/2006/main">
            <a:pPr algn="ctr">
              <a:buNone/>
            </a:pPr>
            <a:r>
              <a:rPr sz="2100">
                <a:solidFill>
                  <a:srgbClr val="FFFFFF"/>
                </a:solidFill>
                <a:latin typeface="Georgia"/>
                <a:ea typeface="Georgia"/>
                <a:cs typeface="Georgia"/>
              </a:rPr>
              <a:t>And the LORD turned a mighty strong west wind, which took away the locusts, and cast them into the Red sea; there remained not one locust in all the coasts of Egypt.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10:20  |  Exodus 10:20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但耶和華使法老的心剛硬，不容以色列人去。</a:t>
            </a:r>
          </a:p>
          <a:p xmlns:a="http://schemas.openxmlformats.org/drawingml/2006/main">
            <a:pPr algn="ctr">
              <a:buNone/>
            </a:pPr>
            <a:r>
              <a:rPr sz="2400">
                <a:solidFill>
                  <a:srgbClr val="FFFFFF"/>
                </a:solidFill>
                <a:latin typeface="Georgia"/>
                <a:ea typeface="Georgia"/>
                <a:cs typeface="Georgia"/>
              </a:rPr>
              <a:t>But the LORD hardened Pharaoh’s heart, so that he would not let the children of Israel go.</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10:21  |  Exodus 10:21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耶和華對摩西說：「你向天伸杖，使埃及地黑暗；這黑暗似乎摸得着。」</a:t>
            </a:r>
          </a:p>
          <a:p xmlns:a="http://schemas.openxmlformats.org/drawingml/2006/main">
            <a:pPr algn="ctr">
              <a:buNone/>
            </a:pPr>
            <a:r>
              <a:rPr sz="2100">
                <a:solidFill>
                  <a:srgbClr val="FFFFFF"/>
                </a:solidFill>
                <a:latin typeface="Georgia"/>
                <a:ea typeface="Georgia"/>
                <a:cs typeface="Georgia"/>
              </a:rPr>
              <a:t>And the LORD said unto Moses, Stretch out thine hand toward heaven, that there may be darkness over the land of Egypt, even darkness which may be felt.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10:22  |  Exodus 10:22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摩西向天伸杖，埃及遍地就烏黑了三天。</a:t>
            </a:r>
          </a:p>
          <a:p xmlns:a="http://schemas.openxmlformats.org/drawingml/2006/main">
            <a:pPr algn="ctr">
              <a:buNone/>
            </a:pPr>
            <a:r>
              <a:rPr sz="2400">
                <a:solidFill>
                  <a:srgbClr val="FFFFFF"/>
                </a:solidFill>
                <a:latin typeface="Georgia"/>
                <a:ea typeface="Georgia"/>
                <a:cs typeface="Georgia"/>
              </a:rPr>
              <a:t>And Moses stretched forth his hand toward heaven; and there was a thick darkness in all the land of Egypt three days: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10:23  |  Exodus 10:23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三天之久，人不能相見，誰也不敢起來離開本處；惟有以色列人家中都有亮光。</a:t>
            </a:r>
          </a:p>
          <a:p xmlns:a="http://schemas.openxmlformats.org/drawingml/2006/main">
            <a:pPr algn="ctr">
              <a:buNone/>
            </a:pPr>
            <a:r>
              <a:rPr sz="2400">
                <a:solidFill>
                  <a:srgbClr val="FFFFFF"/>
                </a:solidFill>
                <a:latin typeface="Georgia"/>
                <a:ea typeface="Georgia"/>
                <a:cs typeface="Georgia"/>
              </a:rPr>
              <a:t>They saw not one another, neither rose any from his place for three days: but all the children of Israel had light in their dwellings.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10:24  |  Exodus 10:24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法老就召摩西來，說：「你們去事奉耶和華；只是你們的羊群牛群要留下；你們的[婦人]孩子可以和你們同去。」</a:t>
            </a:r>
          </a:p>
          <a:p xmlns:a="http://schemas.openxmlformats.org/drawingml/2006/main">
            <a:pPr algn="ctr">
              <a:buNone/>
            </a:pPr>
            <a:r>
              <a:rPr sz="2100">
                <a:solidFill>
                  <a:srgbClr val="FFFFFF"/>
                </a:solidFill>
                <a:latin typeface="Georgia"/>
                <a:ea typeface="Georgia"/>
                <a:cs typeface="Georgia"/>
              </a:rPr>
              <a:t>And Pharaoh called unto Moses, and said, Go ye, serve the LORD; only let your flocks and your herds be stayed: let your little ones also go with you.</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10:25  |  Exodus 10:25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摩西說：「你總要把祭物和燔祭牲交給我們，使我們可以祭祀耶和華－我們的神。</a:t>
            </a:r>
          </a:p>
          <a:p xmlns:a="http://schemas.openxmlformats.org/drawingml/2006/main">
            <a:pPr algn="ctr">
              <a:buNone/>
            </a:pPr>
            <a:r>
              <a:rPr sz="2400">
                <a:solidFill>
                  <a:srgbClr val="FFFFFF"/>
                </a:solidFill>
                <a:latin typeface="Georgia"/>
                <a:ea typeface="Georgia"/>
                <a:cs typeface="Georgia"/>
              </a:rPr>
              <a:t>And Moses said, Thou must give us also sacrifices and burnt offerings, that we may sacrifice unto the LORD our God.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10:26  |  Exodus 10:26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我們的牲畜也要帶去，連一蹄也不留下；因為我們要從其中取出來，事奉耶和華－我們的神。我們未到那裏，還不知道用甚麼事奉耶和華。」</a:t>
            </a:r>
          </a:p>
          <a:p xmlns:a="http://schemas.openxmlformats.org/drawingml/2006/main">
            <a:pPr algn="ctr">
              <a:buNone/>
            </a:pPr>
            <a:r>
              <a:rPr sz="2100">
                <a:solidFill>
                  <a:srgbClr val="FFFFFF"/>
                </a:solidFill>
                <a:latin typeface="Georgia"/>
                <a:ea typeface="Georgia"/>
                <a:cs typeface="Georgia"/>
              </a:rPr>
              <a:t>Our cattle also shall go with us; there shall not an hoof be left behind; for thereof must we take to serve the LORD our God; and we know not with what we must serve the LORD, until we come thither.</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10:27  |  Exodus 10:27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但耶和華使法老的心剛硬，不肯容他們去。</a:t>
            </a:r>
          </a:p>
          <a:p xmlns:a="http://schemas.openxmlformats.org/drawingml/2006/main">
            <a:pPr algn="ctr">
              <a:buNone/>
            </a:pPr>
            <a:r>
              <a:rPr sz="2800">
                <a:solidFill>
                  <a:srgbClr val="FFFFFF"/>
                </a:solidFill>
                <a:latin typeface="Georgia"/>
                <a:ea typeface="Georgia"/>
                <a:cs typeface="Georgia"/>
              </a:rPr>
              <a:t>But the LORD hardened Pharaoh’s heart, and he would not let them go.</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10:28  |  Exodus 10:28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法老對摩西說：「你離開我去吧，你要小心，不要再見我的面！因為你見我面的那日你就必死！」</a:t>
            </a:r>
          </a:p>
          <a:p xmlns:a="http://schemas.openxmlformats.org/drawingml/2006/main">
            <a:pPr algn="ctr">
              <a:buNone/>
            </a:pPr>
            <a:r>
              <a:rPr sz="2400">
                <a:solidFill>
                  <a:srgbClr val="FFFFFF"/>
                </a:solidFill>
                <a:latin typeface="Georgia"/>
                <a:ea typeface="Georgia"/>
                <a:cs typeface="Georgia"/>
              </a:rPr>
              <a:t>And Pharaoh said unto him, Get thee from me, take heed to thyself, see my face no more; for in that day thou seest my face thou shalt die.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10:29  |  Exodus 10:29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摩西說：「你說得好！我必不再見你的面了。」</a:t>
            </a:r>
          </a:p>
          <a:p xmlns:a="http://schemas.openxmlformats.org/drawingml/2006/main">
            <a:pPr algn="ctr">
              <a:buNone/>
            </a:pPr>
            <a:r>
              <a:rPr sz="2800">
                <a:solidFill>
                  <a:srgbClr val="FFFFFF"/>
                </a:solidFill>
                <a:latin typeface="Georgia"/>
                <a:ea typeface="Georgia"/>
                <a:cs typeface="Georgia"/>
              </a:rPr>
              <a:t>And Moses said, Thou hast spoken well, I will see thy face again no more.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2026-08-30T04:27:06.6920000Z</dcterms:created>
  <dcterms:modified xsi:type="dcterms:W3CDTF">2026-08-30T04:27:06.6920000Z</dcterms:modified>
</coreProperties>
</file>