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a5fc03ab45546a2" /><Relationship Type="http://schemas.openxmlformats.org/officeDocument/2006/relationships/extended-properties" Target="/docProps/app.xml" Id="R7a91340ffe4b49ee" /><Relationship Type="http://schemas.openxmlformats.org/officeDocument/2006/relationships/officeDocument" Target="/ppt/presentation.xml" Id="R82662d31143841a5" /></Relationships>
</file>

<file path=ppt/presentation.xml><?xml version="1.0" encoding="utf-8"?>
<p:presentation xmlns:p="http://schemas.openxmlformats.org/presentationml/2006/main">
  <p:sldMasterIdLst>
    <p:sldMasterId xmlns:r="http://schemas.openxmlformats.org/officeDocument/2006/relationships" id="2147483648" r:id="R0e1a5873158e49ed"/>
  </p:sldMasterIdLst>
  <p:notesMasterIdLst>
    <p:notesMasterId xmlns:r="http://schemas.openxmlformats.org/officeDocument/2006/relationships" r:id="Re8daf9b5b4a84c3f"/>
  </p:notesMasterIdLst>
  <p:sldIdLst>
    <p:sldId xmlns:r="http://schemas.openxmlformats.org/officeDocument/2006/relationships" id="256" r:id="R74a09083e88348ab"/>
    <p:sldId xmlns:r="http://schemas.openxmlformats.org/officeDocument/2006/relationships" id="257" r:id="R5bbc2e3453ab46a7"/>
    <p:sldId xmlns:r="http://schemas.openxmlformats.org/officeDocument/2006/relationships" id="258" r:id="R05479951b47548fa"/>
    <p:sldId xmlns:r="http://schemas.openxmlformats.org/officeDocument/2006/relationships" id="259" r:id="R5494c312b4cd48ae"/>
    <p:sldId xmlns:r="http://schemas.openxmlformats.org/officeDocument/2006/relationships" id="260" r:id="R934b765edd114795"/>
    <p:sldId xmlns:r="http://schemas.openxmlformats.org/officeDocument/2006/relationships" id="261" r:id="R63b56bff11a048de"/>
    <p:sldId xmlns:r="http://schemas.openxmlformats.org/officeDocument/2006/relationships" id="262" r:id="R1500391f78cf4cea"/>
    <p:sldId xmlns:r="http://schemas.openxmlformats.org/officeDocument/2006/relationships" id="263" r:id="Rbbf9c282ba714941"/>
    <p:sldId xmlns:r="http://schemas.openxmlformats.org/officeDocument/2006/relationships" id="264" r:id="R1f0f2f15cb5e4e81"/>
    <p:sldId xmlns:r="http://schemas.openxmlformats.org/officeDocument/2006/relationships" id="265" r:id="R797446fb15c54e8f"/>
    <p:sldId xmlns:r="http://schemas.openxmlformats.org/officeDocument/2006/relationships" id="266" r:id="Red83c82cb00a4b72"/>
    <p:sldId xmlns:r="http://schemas.openxmlformats.org/officeDocument/2006/relationships" id="267" r:id="R201de721f5f94871"/>
    <p:sldId xmlns:r="http://schemas.openxmlformats.org/officeDocument/2006/relationships" id="268" r:id="Rd2531eff598944c8"/>
    <p:sldId xmlns:r="http://schemas.openxmlformats.org/officeDocument/2006/relationships" id="269" r:id="Rb9875b328b2648b4"/>
    <p:sldId xmlns:r="http://schemas.openxmlformats.org/officeDocument/2006/relationships" id="270" r:id="R2b5762cbf86f4b25"/>
    <p:sldId xmlns:r="http://schemas.openxmlformats.org/officeDocument/2006/relationships" id="271" r:id="R1a6da82c20a7439e"/>
    <p:sldId xmlns:r="http://schemas.openxmlformats.org/officeDocument/2006/relationships" id="272" r:id="Rd28da6c32411406e"/>
    <p:sldId xmlns:r="http://schemas.openxmlformats.org/officeDocument/2006/relationships" id="273" r:id="Radfc2b4ac6ba40c9"/>
    <p:sldId xmlns:r="http://schemas.openxmlformats.org/officeDocument/2006/relationships" id="274" r:id="R853707c135c24d59"/>
    <p:sldId xmlns:r="http://schemas.openxmlformats.org/officeDocument/2006/relationships" id="275" r:id="Rf8755c7dd9964e8a"/>
    <p:sldId xmlns:r="http://schemas.openxmlformats.org/officeDocument/2006/relationships" id="276" r:id="Rb0021229d9a64ce0"/>
    <p:sldId xmlns:r="http://schemas.openxmlformats.org/officeDocument/2006/relationships" id="277" r:id="R370c3d0631e84415"/>
    <p:sldId xmlns:r="http://schemas.openxmlformats.org/officeDocument/2006/relationships" id="278" r:id="Rcaeaf969eadd4e78"/>
    <p:sldId xmlns:r="http://schemas.openxmlformats.org/officeDocument/2006/relationships" id="279" r:id="R639044c7e147411b"/>
    <p:sldId xmlns:r="http://schemas.openxmlformats.org/officeDocument/2006/relationships" id="280" r:id="Rcd6b3a8c400547b4"/>
    <p:sldId xmlns:r="http://schemas.openxmlformats.org/officeDocument/2006/relationships" id="281" r:id="R685095d95db74f0a"/>
    <p:sldId xmlns:r="http://schemas.openxmlformats.org/officeDocument/2006/relationships" id="282" r:id="R70914ec0d42b4e91"/>
    <p:sldId xmlns:r="http://schemas.openxmlformats.org/officeDocument/2006/relationships" id="283" r:id="R73cd8ff587c74495"/>
    <p:sldId xmlns:r="http://schemas.openxmlformats.org/officeDocument/2006/relationships" id="284" r:id="R2cc581248d2043c3"/>
    <p:sldId xmlns:r="http://schemas.openxmlformats.org/officeDocument/2006/relationships" id="285" r:id="Rc6d8965276b64af1"/>
    <p:sldId xmlns:r="http://schemas.openxmlformats.org/officeDocument/2006/relationships" id="286" r:id="Rdda07680c1a04a1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98e8f7eb9ad4c74" /><Relationship Type="http://schemas.openxmlformats.org/officeDocument/2006/relationships/slideMaster" Target="/ppt/slideMasters/slideMaster1.xml" Id="R0e1a5873158e49ed" /><Relationship Type="http://schemas.openxmlformats.org/officeDocument/2006/relationships/notesMaster" Target="/ppt/notesMasters/notesMaster1.xml" Id="Re8daf9b5b4a84c3f" /><Relationship Type="http://schemas.openxmlformats.org/officeDocument/2006/relationships/presProps" Target="/ppt/presProps.xml" Id="R8b95bd1fa1424bcb" /><Relationship Type="http://schemas.openxmlformats.org/officeDocument/2006/relationships/tableStyles" Target="/ppt/tableStyles.xml" Id="R09765be9e97543b7" /><Relationship Type="http://schemas.openxmlformats.org/officeDocument/2006/relationships/slide" Target="/ppt/slides/slide1.xml" Id="R74a09083e88348ab" /><Relationship Type="http://schemas.openxmlformats.org/officeDocument/2006/relationships/slide" Target="/ppt/slides/slide2.xml" Id="R5bbc2e3453ab46a7" /><Relationship Type="http://schemas.openxmlformats.org/officeDocument/2006/relationships/slide" Target="/ppt/slides/slide3.xml" Id="R05479951b47548fa" /><Relationship Type="http://schemas.openxmlformats.org/officeDocument/2006/relationships/slide" Target="/ppt/slides/slide4.xml" Id="R5494c312b4cd48ae" /><Relationship Type="http://schemas.openxmlformats.org/officeDocument/2006/relationships/slide" Target="/ppt/slides/slide5.xml" Id="R934b765edd114795" /><Relationship Type="http://schemas.openxmlformats.org/officeDocument/2006/relationships/slide" Target="/ppt/slides/slide6.xml" Id="R63b56bff11a048de" /><Relationship Type="http://schemas.openxmlformats.org/officeDocument/2006/relationships/slide" Target="/ppt/slides/slide7.xml" Id="R1500391f78cf4cea" /><Relationship Type="http://schemas.openxmlformats.org/officeDocument/2006/relationships/slide" Target="/ppt/slides/slide8.xml" Id="Rbbf9c282ba714941" /><Relationship Type="http://schemas.openxmlformats.org/officeDocument/2006/relationships/slide" Target="/ppt/slides/slide9.xml" Id="R1f0f2f15cb5e4e81" /><Relationship Type="http://schemas.openxmlformats.org/officeDocument/2006/relationships/slide" Target="/ppt/slides/slide10.xml" Id="R797446fb15c54e8f" /><Relationship Type="http://schemas.openxmlformats.org/officeDocument/2006/relationships/slide" Target="/ppt/slides/slide11.xml" Id="Red83c82cb00a4b72" /><Relationship Type="http://schemas.openxmlformats.org/officeDocument/2006/relationships/slide" Target="/ppt/slides/slide12.xml" Id="R201de721f5f94871" /><Relationship Type="http://schemas.openxmlformats.org/officeDocument/2006/relationships/slide" Target="/ppt/slides/slide13.xml" Id="Rd2531eff598944c8" /><Relationship Type="http://schemas.openxmlformats.org/officeDocument/2006/relationships/slide" Target="/ppt/slides/slide14.xml" Id="Rb9875b328b2648b4" /><Relationship Type="http://schemas.openxmlformats.org/officeDocument/2006/relationships/slide" Target="/ppt/slides/slide15.xml" Id="R2b5762cbf86f4b25" /><Relationship Type="http://schemas.openxmlformats.org/officeDocument/2006/relationships/slide" Target="/ppt/slides/slide16.xml" Id="R1a6da82c20a7439e" /><Relationship Type="http://schemas.openxmlformats.org/officeDocument/2006/relationships/slide" Target="/ppt/slides/slide17.xml" Id="Rd28da6c32411406e" /><Relationship Type="http://schemas.openxmlformats.org/officeDocument/2006/relationships/slide" Target="/ppt/slides/slide18.xml" Id="Radfc2b4ac6ba40c9" /><Relationship Type="http://schemas.openxmlformats.org/officeDocument/2006/relationships/slide" Target="/ppt/slides/slide19.xml" Id="R853707c135c24d59" /><Relationship Type="http://schemas.openxmlformats.org/officeDocument/2006/relationships/slide" Target="/ppt/slides/slide20.xml" Id="Rf8755c7dd9964e8a" /><Relationship Type="http://schemas.openxmlformats.org/officeDocument/2006/relationships/slide" Target="/ppt/slides/slide21.xml" Id="Rb0021229d9a64ce0" /><Relationship Type="http://schemas.openxmlformats.org/officeDocument/2006/relationships/slide" Target="/ppt/slides/slide22.xml" Id="R370c3d0631e84415" /><Relationship Type="http://schemas.openxmlformats.org/officeDocument/2006/relationships/slide" Target="/ppt/slides/slide23.xml" Id="Rcaeaf969eadd4e78" /><Relationship Type="http://schemas.openxmlformats.org/officeDocument/2006/relationships/slide" Target="/ppt/slides/slide24.xml" Id="R639044c7e147411b" /><Relationship Type="http://schemas.openxmlformats.org/officeDocument/2006/relationships/slide" Target="/ppt/slides/slide25.xml" Id="Rcd6b3a8c400547b4" /><Relationship Type="http://schemas.openxmlformats.org/officeDocument/2006/relationships/slide" Target="/ppt/slides/slide26.xml" Id="R685095d95db74f0a" /><Relationship Type="http://schemas.openxmlformats.org/officeDocument/2006/relationships/slide" Target="/ppt/slides/slide27.xml" Id="R70914ec0d42b4e91" /><Relationship Type="http://schemas.openxmlformats.org/officeDocument/2006/relationships/slide" Target="/ppt/slides/slide28.xml" Id="R73cd8ff587c74495" /><Relationship Type="http://schemas.openxmlformats.org/officeDocument/2006/relationships/slide" Target="/ppt/slides/slide29.xml" Id="R2cc581248d2043c3" /><Relationship Type="http://schemas.openxmlformats.org/officeDocument/2006/relationships/slide" Target="/ppt/slides/slide30.xml" Id="Rc6d8965276b64af1" /><Relationship Type="http://schemas.openxmlformats.org/officeDocument/2006/relationships/slide" Target="/ppt/slides/slide31.xml" Id="Rdda07680c1a04a1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bcad19f33f64d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63ff7bb09b4e2e" /><Relationship Type="http://schemas.openxmlformats.org/officeDocument/2006/relationships/notesMaster" Target="/ppt/notesMasters/notesMaster1.xml" Id="Rffb7c53503164b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9fc290380d4f0f" /><Relationship Type="http://schemas.openxmlformats.org/officeDocument/2006/relationships/notesMaster" Target="/ppt/notesMasters/notesMaster1.xml" Id="Rd8d8970dbb274946" /></Relationships>
</file>

<file path=ppt/notesSlides/_rels/notesSlide3.xml.rels>&#65279;<?xml version="1.0" encoding="utf-8"?><Relationships xmlns="http://schemas.openxmlformats.org/package/2006/relationships"><Relationship Type="http://schemas.openxmlformats.org/officeDocument/2006/relationships/slide" Target="/ppt/slides/slide3.xml" Id="R993cbc1f8ee94b6f" /><Relationship Type="http://schemas.openxmlformats.org/officeDocument/2006/relationships/notesMaster" Target="/ppt/notesMasters/notesMaster1.xml" Id="R5d3ea2c256764e1b" /></Relationships>
</file>

<file path=ppt/notesSlides/_rels/notesSlide4.xml.rels>&#65279;<?xml version="1.0" encoding="utf-8"?><Relationships xmlns="http://schemas.openxmlformats.org/package/2006/relationships"><Relationship Type="http://schemas.openxmlformats.org/officeDocument/2006/relationships/slide" Target="/ppt/slides/slide4.xml" Id="R23cf2de284fd4b1c" /><Relationship Type="http://schemas.openxmlformats.org/officeDocument/2006/relationships/notesMaster" Target="/ppt/notesMasters/notesMaster1.xml" Id="Rc41a8d8e62254d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74fc34182df4ed3" /><Relationship Type="http://schemas.openxmlformats.org/officeDocument/2006/relationships/notesMaster" Target="/ppt/notesMasters/notesMaster1.xml" Id="R98e4a43fc1764ce4" /></Relationships>
</file>

<file path=ppt/notesSlides/_rels/notesSlide6.xml.rels>&#65279;<?xml version="1.0" encoding="utf-8"?><Relationships xmlns="http://schemas.openxmlformats.org/package/2006/relationships"><Relationship Type="http://schemas.openxmlformats.org/officeDocument/2006/relationships/slide" Target="/ppt/slides/slide6.xml" Id="R6c3bdacb7edf4c97" /><Relationship Type="http://schemas.openxmlformats.org/officeDocument/2006/relationships/notesMaster" Target="/ppt/notesMasters/notesMaster1.xml" Id="R7010946e59d24e50"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7d8e0853aa4433" /><Relationship Type="http://schemas.openxmlformats.org/officeDocument/2006/relationships/notesMaster" Target="/ppt/notesMasters/notesMaster1.xml" Id="R554eb5643efd4b4d"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5ce3b2cdce4803" /><Relationship Type="http://schemas.openxmlformats.org/officeDocument/2006/relationships/notesMaster" Target="/ppt/notesMasters/notesMaster1.xml" Id="R70aee3cc05ad4b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f2507628bedd4027" /><Relationship Type="http://schemas.openxmlformats.org/officeDocument/2006/relationships/notesMaster" Target="/ppt/notesMasters/notesMaster1.xml" Id="Rc0e90c3100a449a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37b9b3804a94313" /><Relationship Type="http://schemas.openxmlformats.org/officeDocument/2006/relationships/notesMaster" Target="/ppt/notesMasters/notesMaster1.xml" Id="Rffe71cc7dceb414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7c8fa5e37ab4176" /><Relationship Type="http://schemas.openxmlformats.org/officeDocument/2006/relationships/notesMaster" Target="/ppt/notesMasters/notesMaster1.xml" Id="Rf49a40921bf24de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d3663de577a4bcc" /><Relationship Type="http://schemas.openxmlformats.org/officeDocument/2006/relationships/notesMaster" Target="/ppt/notesMasters/notesMaster1.xml" Id="R9e5f8ac3cdb14c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84aef2c9c6d432c" /><Relationship Type="http://schemas.openxmlformats.org/officeDocument/2006/relationships/notesMaster" Target="/ppt/notesMasters/notesMaster1.xml" Id="R497826aac45d4d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a7ea2040d734377" /><Relationship Type="http://schemas.openxmlformats.org/officeDocument/2006/relationships/notesMaster" Target="/ppt/notesMasters/notesMaster1.xml" Id="Re87fa47617994f2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206699ffd554033" /><Relationship Type="http://schemas.openxmlformats.org/officeDocument/2006/relationships/notesMaster" Target="/ppt/notesMasters/notesMaster1.xml" Id="R5aa463b0462c4c7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bca94603f58498e" /><Relationship Type="http://schemas.openxmlformats.org/officeDocument/2006/relationships/notesMaster" Target="/ppt/notesMasters/notesMaster1.xml" Id="R8a6ae83348574a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22e16028fad48d7" /><Relationship Type="http://schemas.openxmlformats.org/officeDocument/2006/relationships/notesMaster" Target="/ppt/notesMasters/notesMaster1.xml" Id="R1b0b1367005d46e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f56469133954d89" /><Relationship Type="http://schemas.openxmlformats.org/officeDocument/2006/relationships/notesMaster" Target="/ppt/notesMasters/notesMaster1.xml" Id="R46032988b67f462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2d550cd362141f7" /><Relationship Type="http://schemas.openxmlformats.org/officeDocument/2006/relationships/notesMaster" Target="/ppt/notesMasters/notesMaster1.xml" Id="Rcfb94a15b9e649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63722393a2d4780" /><Relationship Type="http://schemas.openxmlformats.org/officeDocument/2006/relationships/notesMaster" Target="/ppt/notesMasters/notesMaster1.xml" Id="R38edc5e4f53f4d3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b32038aa57345b3" /><Relationship Type="http://schemas.openxmlformats.org/officeDocument/2006/relationships/notesMaster" Target="/ppt/notesMasters/notesMaster1.xml" Id="R4abb23534cf84d4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65787e02d0d45af" /><Relationship Type="http://schemas.openxmlformats.org/officeDocument/2006/relationships/notesMaster" Target="/ppt/notesMasters/notesMaster1.xml" Id="R4fde567c46c54e41"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1ee7783039843c0" /><Relationship Type="http://schemas.openxmlformats.org/officeDocument/2006/relationships/notesMaster" Target="/ppt/notesMasters/notesMaster1.xml" Id="R85a7c58dff8c449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7226e22a7e04208" /><Relationship Type="http://schemas.openxmlformats.org/officeDocument/2006/relationships/notesMaster" Target="/ppt/notesMasters/notesMaster1.xml" Id="Rd39af04f3ae14d4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a3c32a012764932" /><Relationship Type="http://schemas.openxmlformats.org/officeDocument/2006/relationships/notesMaster" Target="/ppt/notesMasters/notesMaster1.xml" Id="Rb5e52c84e76e457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0e1f4c57b0d4901" /><Relationship Type="http://schemas.openxmlformats.org/officeDocument/2006/relationships/notesMaster" Target="/ppt/notesMasters/notesMaster1.xml" Id="Rc2b1c74a51e34e9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cc494eef82a443b" /><Relationship Type="http://schemas.openxmlformats.org/officeDocument/2006/relationships/notesMaster" Target="/ppt/notesMasters/notesMaster1.xml" Id="Red12421efa2f454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aae502ed41d4f59" /><Relationship Type="http://schemas.openxmlformats.org/officeDocument/2006/relationships/notesMaster" Target="/ppt/notesMasters/notesMaster1.xml" Id="Rad46226299b944b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2dd2b82fe4e44ae" /><Relationship Type="http://schemas.openxmlformats.org/officeDocument/2006/relationships/notesMaster" Target="/ppt/notesMasters/notesMaster1.xml" Id="Rc4165d8dc9dc4ba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f5d72b58c8d044f4" /><Relationship Type="http://schemas.openxmlformats.org/officeDocument/2006/relationships/notesMaster" Target="/ppt/notesMasters/notesMaster1.xml" Id="Rc52ed4d62ca949b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f4e475fbbc34d54" /><Relationship Type="http://schemas.openxmlformats.org/officeDocument/2006/relationships/notesMaster" Target="/ppt/notesMasters/notesMaster1.xml" Id="Rd757380f441a493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b5c0f4e084a41b5" /><Relationship Type="http://schemas.openxmlformats.org/officeDocument/2006/relationships/image" Target="/ppt/media/image.png" Id="Raecef5362d944fdb" /><Relationship Type="http://schemas.openxmlformats.org/officeDocument/2006/relationships/image" Target="/ppt/media/image2.png" Id="Rb2f293c287244033" /><Relationship Type="http://schemas.openxmlformats.org/officeDocument/2006/relationships/image" Target="/ppt/media/image.jpeg" Id="R4f361d84f52a4d4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61626fc4eb498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ecef5362d944fd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2f293c2872440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f361d84f52a4d4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a258916d26e4a12" /><Relationship Type="http://schemas.openxmlformats.org/officeDocument/2006/relationships/slideLayout" Target="/ppt/slideLayouts/slideLayout1.xml" Id="R7af2aa88549945a7" /><Relationship Type="http://schemas.openxmlformats.org/officeDocument/2006/relationships/slideLayout" Target="/ppt/slideLayouts/slideLayout2.xml" Id="R2f1b36ad2d1a4d7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af2aa88549945a7"/>
    <p:sldLayoutId xmlns:r="http://schemas.openxmlformats.org/officeDocument/2006/relationships" id="2147483650" r:id="R2f1b36ad2d1a4d7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b04f83d4ce84e78" /><Relationship Type="http://schemas.openxmlformats.org/officeDocument/2006/relationships/notesSlide" Target="/ppt/notesSlides/notesSlide1.xml" Id="R84ab091c1e2a4c2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ff09e62b44e4933" /><Relationship Type="http://schemas.openxmlformats.org/officeDocument/2006/relationships/notesSlide" Target="/ppt/notesSlides/notesSlide2.xml" Id="Rb7dd6a55ee6f427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7b5c260d2ad45cb" /><Relationship Type="http://schemas.openxmlformats.org/officeDocument/2006/relationships/notesSlide" Target="/ppt/notesSlides/notesSlide3.xml" Id="Rb755890129fe46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fcd1a259d6b47f3" /><Relationship Type="http://schemas.openxmlformats.org/officeDocument/2006/relationships/notesSlide" Target="/ppt/notesSlides/notesSlide4.xml" Id="R23072356597e424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f9674771e45413d" /><Relationship Type="http://schemas.openxmlformats.org/officeDocument/2006/relationships/notesSlide" Target="/ppt/notesSlides/notesSlide5.xml" Id="R389c64fd5ee940d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66dee28b104c83" /><Relationship Type="http://schemas.openxmlformats.org/officeDocument/2006/relationships/notesSlide" Target="/ppt/notesSlides/notesSlide6.xml" Id="Rda681bf7ca544e2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b3fdef5fd7a43b2" /><Relationship Type="http://schemas.openxmlformats.org/officeDocument/2006/relationships/notesSlide" Target="/ppt/notesSlides/notesSlide7.xml" Id="R3135c6f259f547b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24a4a621a5542d4" /><Relationship Type="http://schemas.openxmlformats.org/officeDocument/2006/relationships/notesSlide" Target="/ppt/notesSlides/notesSlide8.xml" Id="R538e28469047427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711de0d4e424cce" /><Relationship Type="http://schemas.openxmlformats.org/officeDocument/2006/relationships/notesSlide" Target="/ppt/notesSlides/notesSlide9.xml" Id="R75e5ac28280b43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dc95338bec7a42e9" /><Relationship Type="http://schemas.openxmlformats.org/officeDocument/2006/relationships/notesSlide" Target="/ppt/notesSlides/notesSlide10.xml" Id="Rd191b4f7bd98474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2c7a141f6194e29" /><Relationship Type="http://schemas.openxmlformats.org/officeDocument/2006/relationships/notesSlide" Target="/ppt/notesSlides/notesSlide11.xml" Id="Rf5b24e3a917d4d5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0759893fe9648e6" /><Relationship Type="http://schemas.openxmlformats.org/officeDocument/2006/relationships/notesSlide" Target="/ppt/notesSlides/notesSlide12.xml" Id="R952b03be5632423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87ac2e58634f32" /><Relationship Type="http://schemas.openxmlformats.org/officeDocument/2006/relationships/notesSlide" Target="/ppt/notesSlides/notesSlide13.xml" Id="Re7ca43179efa46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3fc008291fc478d" /><Relationship Type="http://schemas.openxmlformats.org/officeDocument/2006/relationships/notesSlide" Target="/ppt/notesSlides/notesSlide14.xml" Id="R86d0135d8d0e42a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5876206a4084775" /><Relationship Type="http://schemas.openxmlformats.org/officeDocument/2006/relationships/notesSlide" Target="/ppt/notesSlides/notesSlide15.xml" Id="R9e9feb210326486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f519205eb9f42ee" /><Relationship Type="http://schemas.openxmlformats.org/officeDocument/2006/relationships/notesSlide" Target="/ppt/notesSlides/notesSlide16.xml" Id="R93774cc849e94dc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6f26529ecfd44ce" /><Relationship Type="http://schemas.openxmlformats.org/officeDocument/2006/relationships/notesSlide" Target="/ppt/notesSlides/notesSlide17.xml" Id="Raf9bec1e8d654d8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42d02cc14254c78" /><Relationship Type="http://schemas.openxmlformats.org/officeDocument/2006/relationships/notesSlide" Target="/ppt/notesSlides/notesSlide18.xml" Id="Re4a68e62500246b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788df4849c247a4" /><Relationship Type="http://schemas.openxmlformats.org/officeDocument/2006/relationships/notesSlide" Target="/ppt/notesSlides/notesSlide19.xml" Id="Rc5bc549121ba400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0ae4d0ad1e246c9" /><Relationship Type="http://schemas.openxmlformats.org/officeDocument/2006/relationships/notesSlide" Target="/ppt/notesSlides/notesSlide20.xml" Id="Ra336ec9103da403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49cccef890441bb" /><Relationship Type="http://schemas.openxmlformats.org/officeDocument/2006/relationships/notesSlide" Target="/ppt/notesSlides/notesSlide21.xml" Id="R429c2ddccabb4fa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8c771edce314127" /><Relationship Type="http://schemas.openxmlformats.org/officeDocument/2006/relationships/notesSlide" Target="/ppt/notesSlides/notesSlide22.xml" Id="R89547312ee2c4ac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d5e451e041e4da5" /><Relationship Type="http://schemas.openxmlformats.org/officeDocument/2006/relationships/notesSlide" Target="/ppt/notesSlides/notesSlide23.xml" Id="R122444ad645f4a0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295617b531a4485" /><Relationship Type="http://schemas.openxmlformats.org/officeDocument/2006/relationships/notesSlide" Target="/ppt/notesSlides/notesSlide24.xml" Id="R753d1054c9b74fa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d47137c03ded4f39" /><Relationship Type="http://schemas.openxmlformats.org/officeDocument/2006/relationships/notesSlide" Target="/ppt/notesSlides/notesSlide25.xml" Id="R88c18fed2844421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6e20aaf323f42be" /><Relationship Type="http://schemas.openxmlformats.org/officeDocument/2006/relationships/notesSlide" Target="/ppt/notesSlides/notesSlide26.xml" Id="Rb6075865cbff4b6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67d4679e65542a2" /><Relationship Type="http://schemas.openxmlformats.org/officeDocument/2006/relationships/notesSlide" Target="/ppt/notesSlides/notesSlide27.xml" Id="R72b4497f89964bc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02e6de842a24738" /><Relationship Type="http://schemas.openxmlformats.org/officeDocument/2006/relationships/notesSlide" Target="/ppt/notesSlides/notesSlide28.xml" Id="Rcf26b626084c46c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72e2f3debfc4b13" /><Relationship Type="http://schemas.openxmlformats.org/officeDocument/2006/relationships/notesSlide" Target="/ppt/notesSlides/notesSlide29.xml" Id="R7bf23b86159a42d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6c54557a4af4588" /><Relationship Type="http://schemas.openxmlformats.org/officeDocument/2006/relationships/notesSlide" Target="/ppt/notesSlides/notesSlide30.xml" Id="R529acd5bacf6405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b56eff859ce948aa" /><Relationship Type="http://schemas.openxmlformats.org/officeDocument/2006/relationships/notesSlide" Target="/ppt/notesSlides/notesSlide31.xml" Id="R78af7b35899c418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列王紀下第25章</a:t>
            </a:r>
          </a:p>
          <a:p xmlns:a="http://schemas.openxmlformats.org/drawingml/2006/main">
            <a:pPr algn="ctr">
              <a:buNone/>
            </a:pPr>
            <a:r>
              <a:rPr sz="2000">
                <a:solidFill>
                  <a:srgbClr val="FFFFFF"/>
                </a:solidFill>
                <a:latin typeface="Georgia"/>
                <a:ea typeface="Georgia"/>
                <a:cs typeface="Georgia"/>
              </a:rPr>
              <a:t>2 Kings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  |  2 Kings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西底家背叛巴比倫王。他作王第九年十月初十日，巴比倫王尼布甲尼撒率領全軍來攻擊耶路撒冷，對城安營，四圍築壘攻城。</a:t>
            </a:r>
          </a:p>
          <a:p xmlns:a="http://schemas.openxmlformats.org/drawingml/2006/main">
            <a:pPr algn="ctr">
              <a:buNone/>
            </a:pPr>
            <a:r>
              <a:rPr sz="1800">
                <a:solidFill>
                  <a:srgbClr val="FFFFFF"/>
                </a:solidFill>
                <a:latin typeface="Georgia"/>
                <a:ea typeface="Georgia"/>
                <a:cs typeface="Georgia"/>
              </a:rPr>
              <a:t>And it came to pass in the ninth year of his reign, in the tenth month, in the tenth day of the month, that Nebuchadnezzar king of Babylon came, he, and all his host, against Jerusalem, and pitched against it; and they built forts against it round about.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  |  2 Kings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於是城被圍困，直到西底家王十一年。</a:t>
            </a:r>
          </a:p>
          <a:p xmlns:a="http://schemas.openxmlformats.org/drawingml/2006/main">
            <a:pPr algn="ctr">
              <a:buNone/>
            </a:pPr>
            <a:r>
              <a:rPr sz="2800">
                <a:solidFill>
                  <a:srgbClr val="FFFFFF"/>
                </a:solidFill>
                <a:latin typeface="Georgia"/>
                <a:ea typeface="Georgia"/>
                <a:cs typeface="Georgia"/>
              </a:rPr>
              <a:t>And the city was besieged unto the eleventh year of king Zedekiah.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25:3  |  2 Kings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四月初九日，城裏有大饑荒，甚至百姓都沒有糧食。</a:t>
            </a:r>
          </a:p>
          <a:p xmlns:a="http://schemas.openxmlformats.org/drawingml/2006/main">
            <a:pPr algn="ctr">
              <a:buNone/>
            </a:pPr>
            <a:r>
              <a:rPr sz="2400">
                <a:solidFill>
                  <a:srgbClr val="FFFFFF"/>
                </a:solidFill>
                <a:latin typeface="Georgia"/>
                <a:ea typeface="Georgia"/>
                <a:cs typeface="Georgia"/>
              </a:rPr>
              <a:t>And on the ninth day of the fourth month the famine prevailed in the city, and there was no bread for the people of the land.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25:4  |  2 Kings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城被攻破，一切兵丁就在夜間從靠近王園兩城中間的門[逃跑]。迦勒底人正在四圍攻城，[王]就向亞拉巴逃走。</a:t>
            </a:r>
          </a:p>
          <a:p xmlns:a="http://schemas.openxmlformats.org/drawingml/2006/main">
            <a:pPr algn="ctr">
              <a:buNone/>
            </a:pPr>
            <a:r>
              <a:rPr sz="1800">
                <a:solidFill>
                  <a:srgbClr val="FFFFFF"/>
                </a:solidFill>
                <a:latin typeface="Georgia"/>
                <a:ea typeface="Georgia"/>
                <a:cs typeface="Georgia"/>
              </a:rPr>
              <a:t>And the city was broken up, and all the men of war fled by night by the way of the gate between two walls, which is by the king’s garden: (now the Chaldees were against the city round about:) and the king went the way toward the plain.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25:5  |  2 Kings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迦勒底的軍隊追趕王，在耶利哥的平原追上他；他的全軍都離開他四散了。</a:t>
            </a:r>
          </a:p>
          <a:p xmlns:a="http://schemas.openxmlformats.org/drawingml/2006/main">
            <a:pPr algn="ctr">
              <a:buNone/>
            </a:pPr>
            <a:r>
              <a:rPr sz="2400">
                <a:solidFill>
                  <a:srgbClr val="FFFFFF"/>
                </a:solidFill>
                <a:latin typeface="Georgia"/>
                <a:ea typeface="Georgia"/>
                <a:cs typeface="Georgia"/>
              </a:rPr>
              <a:t>And the army of the Chaldees pursued after the king, and overtook him in the plains of Jericho: and all his army were scattered from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25:6  |  2 Kings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迦勒底人就拿住王，帶他到在利比拉的巴比倫王那裏審判他。</a:t>
            </a:r>
          </a:p>
          <a:p xmlns:a="http://schemas.openxmlformats.org/drawingml/2006/main">
            <a:pPr algn="ctr">
              <a:buNone/>
            </a:pPr>
            <a:r>
              <a:rPr sz="2400">
                <a:solidFill>
                  <a:srgbClr val="FFFFFF"/>
                </a:solidFill>
                <a:latin typeface="Georgia"/>
                <a:ea typeface="Georgia"/>
                <a:cs typeface="Georgia"/>
              </a:rPr>
              <a:t>So they took the king, and brought him up to the king of Babylon to Riblah; and they gave judgment upon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25:7  |  2 Kings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在西底家眼前殺了他的眾子，並且剜了西底家的眼睛，用銅鍊鎖着他，帶到巴比倫去。</a:t>
            </a:r>
          </a:p>
          <a:p xmlns:a="http://schemas.openxmlformats.org/drawingml/2006/main">
            <a:pPr algn="ctr">
              <a:buNone/>
            </a:pPr>
            <a:r>
              <a:rPr sz="2100">
                <a:solidFill>
                  <a:srgbClr val="FFFFFF"/>
                </a:solidFill>
                <a:latin typeface="Georgia"/>
                <a:ea typeface="Georgia"/>
                <a:cs typeface="Georgia"/>
              </a:rPr>
              <a:t>And they slew the sons of Zedekiah before his eyes, and put out the eyes of Zedekiah, and bound him with fetters of brass, and carried him to Babylon.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25:8  |  2 Kings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巴比倫王尼布甲尼撒十九年五月初七日，巴比倫王的臣僕、護衛長尼布撒拉旦來到耶路撒冷，</a:t>
            </a:r>
          </a:p>
          <a:p xmlns:a="http://schemas.openxmlformats.org/drawingml/2006/main">
            <a:pPr algn="ctr">
              <a:buNone/>
            </a:pPr>
            <a:r>
              <a:rPr sz="2100">
                <a:solidFill>
                  <a:srgbClr val="FFFFFF"/>
                </a:solidFill>
                <a:latin typeface="Georgia"/>
                <a:ea typeface="Georgia"/>
                <a:cs typeface="Georgia"/>
              </a:rPr>
              <a:t>And in the fifth month, on the seventh day of the month, which is the nineteenth year of king Nebuchadnezzar king of Babylon, came Nebuzar-adan, captain of the guard, a servant of the king of Babylon, unto Jerusalem: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25:9  |  2 Kings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用火焚燒耶和華的殿和王宮，又焚燒耶路撒冷的房屋，就是各大戶家的房屋。</a:t>
            </a:r>
          </a:p>
          <a:p xmlns:a="http://schemas.openxmlformats.org/drawingml/2006/main">
            <a:pPr algn="ctr">
              <a:buNone/>
            </a:pPr>
            <a:r>
              <a:rPr sz="2400">
                <a:solidFill>
                  <a:srgbClr val="FFFFFF"/>
                </a:solidFill>
                <a:latin typeface="Georgia"/>
                <a:ea typeface="Georgia"/>
                <a:cs typeface="Georgia"/>
              </a:rPr>
              <a:t>And he burnt the house of the LORD, and the king’s house, and all the houses of Jerusalem, and every great man’s house burnt he with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25:10  |  2 Kings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跟從護衛長迦勒底的全軍就拆毀耶路撒冷四圍的城牆。</a:t>
            </a:r>
          </a:p>
          <a:p xmlns:a="http://schemas.openxmlformats.org/drawingml/2006/main">
            <a:pPr algn="ctr">
              <a:buNone/>
            </a:pPr>
            <a:r>
              <a:rPr sz="2400">
                <a:solidFill>
                  <a:srgbClr val="FFFFFF"/>
                </a:solidFill>
                <a:latin typeface="Georgia"/>
                <a:ea typeface="Georgia"/>
                <a:cs typeface="Georgia"/>
              </a:rPr>
              <a:t>And all the army of the Chaldees, that were with the captain of the guard, brake down the walls of Jerusalem round about.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25:11  |  2 Kings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那時護衛長尼布撒拉旦將城裏所剩下的百姓，並已經投降巴比倫王的人，以及大眾所剩下的人，都擄去了。</a:t>
            </a:r>
          </a:p>
          <a:p xmlns:a="http://schemas.openxmlformats.org/drawingml/2006/main">
            <a:pPr algn="ctr">
              <a:buNone/>
            </a:pPr>
            <a:r>
              <a:rPr sz="2100">
                <a:solidFill>
                  <a:srgbClr val="FFFFFF"/>
                </a:solidFill>
                <a:latin typeface="Georgia"/>
                <a:ea typeface="Georgia"/>
                <a:cs typeface="Georgia"/>
              </a:rPr>
              <a:t>Now the rest of the people that were left in the city, and the fugitives that fell away to the king of Babylon, with the remnant of the multitude, did Nebuzar-adan the captain of the guard carry away.</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25:12  |  2 Kings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但護衛長留下些民中最窮的，使他們修理葡萄園，耕種田地。</a:t>
            </a:r>
          </a:p>
          <a:p xmlns:a="http://schemas.openxmlformats.org/drawingml/2006/main">
            <a:pPr algn="ctr">
              <a:buNone/>
            </a:pPr>
            <a:r>
              <a:rPr sz="2400">
                <a:solidFill>
                  <a:srgbClr val="FFFFFF"/>
                </a:solidFill>
                <a:latin typeface="Georgia"/>
                <a:ea typeface="Georgia"/>
                <a:cs typeface="Georgia"/>
              </a:rPr>
              <a:t>But the captain of the guard left of the poor of the land to be vinedressers and husbandmen.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25:13  |  2 Kings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耶和華殿的銅柱，並耶和華殿的[盆]座和銅海，迦勒底人都打碎了，將那銅運到巴比倫去了，</a:t>
            </a:r>
          </a:p>
          <a:p xmlns:a="http://schemas.openxmlformats.org/drawingml/2006/main">
            <a:pPr algn="ctr">
              <a:buNone/>
            </a:pPr>
            <a:r>
              <a:rPr sz="2100">
                <a:solidFill>
                  <a:srgbClr val="FFFFFF"/>
                </a:solidFill>
                <a:latin typeface="Georgia"/>
                <a:ea typeface="Georgia"/>
                <a:cs typeface="Georgia"/>
              </a:rPr>
              <a:t>And the pillars of brass that were in the house of the LORD, and the bases, and the brasen sea that was in the house of the LORD, did the Chaldees break in pieces, and carried the brass of them to Babylon.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25:14  |  2 Kings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又帶去鍋、鏟子、蠟剪、調羹，並所用的一切銅器，</a:t>
            </a:r>
          </a:p>
          <a:p xmlns:a="http://schemas.openxmlformats.org/drawingml/2006/main">
            <a:pPr algn="ctr">
              <a:buNone/>
            </a:pPr>
            <a:r>
              <a:rPr sz="2400">
                <a:solidFill>
                  <a:srgbClr val="FFFFFF"/>
                </a:solidFill>
                <a:latin typeface="Georgia"/>
                <a:ea typeface="Georgia"/>
                <a:cs typeface="Georgia"/>
              </a:rPr>
              <a:t>And the pots, and the shovels, and the snuffers, and the spoons, and all the vessels of brass wherewith they ministered, took they away.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25:15  |  2 Kings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火鼎、碗，無論金的銀的，護衛長也都帶去了。</a:t>
            </a:r>
          </a:p>
          <a:p xmlns:a="http://schemas.openxmlformats.org/drawingml/2006/main">
            <a:pPr algn="ctr">
              <a:buNone/>
            </a:pPr>
            <a:r>
              <a:rPr sz="2400">
                <a:solidFill>
                  <a:srgbClr val="FFFFFF"/>
                </a:solidFill>
                <a:latin typeface="Georgia"/>
                <a:ea typeface="Georgia"/>
                <a:cs typeface="Georgia"/>
              </a:rPr>
              <a:t>And the firepans, and the bowls, and such things as were of gold, in gold, and of silver, in silver, the captain of the guard took away.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25:16  |  2 Kings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所羅門為耶和華殿所造的兩根[銅]柱、一個[銅]海，和幾個[盆]座，這一切的銅，多得無法可稱。</a:t>
            </a:r>
          </a:p>
          <a:p xmlns:a="http://schemas.openxmlformats.org/drawingml/2006/main">
            <a:pPr algn="ctr">
              <a:buNone/>
            </a:pPr>
            <a:r>
              <a:rPr sz="2400">
                <a:solidFill>
                  <a:srgbClr val="FFFFFF"/>
                </a:solidFill>
                <a:latin typeface="Georgia"/>
                <a:ea typeface="Georgia"/>
                <a:cs typeface="Georgia"/>
              </a:rPr>
              <a:t>The two pillars, one sea, and the bases which Solomon had made for the house of the LORD; the brass of all these vessels was without weight.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25:17  |  2 Kings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這一根柱子高十八肘，柱上有銅頂，高三肘；銅頂的周圍有網子和石榴，都是銅的。那一根柱子，照此一樣，也有網子。</a:t>
            </a:r>
          </a:p>
          <a:p xmlns:a="http://schemas.openxmlformats.org/drawingml/2006/main">
            <a:pPr algn="ctr">
              <a:buNone/>
            </a:pPr>
            <a:r>
              <a:rPr sz="1800">
                <a:solidFill>
                  <a:srgbClr val="FFFFFF"/>
                </a:solidFill>
                <a:latin typeface="Georgia"/>
                <a:ea typeface="Georgia"/>
                <a:cs typeface="Georgia"/>
              </a:rPr>
              <a:t>The height of the one pillar was eighteen cubits, and the chapiter upon it was brass: and the height of the chapiter three cubits; and the wreathen work, and pomegranates upon the chapiter round about, all of brass: and like unto these had the second pillar with wreathen work.</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25:18  |  2 Kings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護衛長拿住大祭司西萊雅、副祭司西番亞，和三個把門的，</a:t>
            </a:r>
          </a:p>
          <a:p xmlns:a="http://schemas.openxmlformats.org/drawingml/2006/main">
            <a:pPr algn="ctr">
              <a:buNone/>
            </a:pPr>
            <a:r>
              <a:rPr sz="2400">
                <a:solidFill>
                  <a:srgbClr val="FFFFFF"/>
                </a:solidFill>
                <a:latin typeface="Georgia"/>
                <a:ea typeface="Georgia"/>
                <a:cs typeface="Georgia"/>
              </a:rPr>
              <a:t>And the captain of the guard took Seraiah the chief priest, and Zephaniah the second priest, and the three keepers of the door: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25:19  |  2 Kings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又從城中拿住一個管理兵丁的官，並在城裏所遇常見王面的五個人和檢點國民軍長的書記，以及城裏遇見的國民六十個人。</a:t>
            </a:r>
          </a:p>
          <a:p xmlns:a="http://schemas.openxmlformats.org/drawingml/2006/main">
            <a:pPr algn="ctr">
              <a:buNone/>
            </a:pPr>
            <a:r>
              <a:rPr sz="1800">
                <a:solidFill>
                  <a:srgbClr val="FFFFFF"/>
                </a:solidFill>
                <a:latin typeface="Georgia"/>
                <a:ea typeface="Georgia"/>
                <a:cs typeface="Georgia"/>
              </a:rPr>
              <a:t>And out of the city he took an officer that was set over the men of war, and five men of them that were in the king’s presence, which were found in the city, and the principal scribe of the host, which mustered the people of the land, and threescore men of the people of the land that were found in the city: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25:20  |  2 Kings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護衛長尼布撒拉旦將這些人帶到在利比拉的巴比倫王那裏。</a:t>
            </a:r>
          </a:p>
          <a:p xmlns:a="http://schemas.openxmlformats.org/drawingml/2006/main">
            <a:pPr algn="ctr">
              <a:buNone/>
            </a:pPr>
            <a:r>
              <a:rPr sz="2400">
                <a:solidFill>
                  <a:srgbClr val="FFFFFF"/>
                </a:solidFill>
                <a:latin typeface="Georgia"/>
                <a:ea typeface="Georgia"/>
                <a:cs typeface="Georgia"/>
              </a:rPr>
              <a:t>And Nebuzar-adan captain of the guard took these, and brought them to the king of Babylon to Riblah: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25:21  |  2 Kings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巴比倫王就把他們擊殺在哈馬地的利比拉。這樣，猶大人被擄去離開本地。</a:t>
            </a:r>
          </a:p>
          <a:p xmlns:a="http://schemas.openxmlformats.org/drawingml/2006/main">
            <a:pPr algn="ctr">
              <a:buNone/>
            </a:pPr>
            <a:r>
              <a:rPr sz="2400">
                <a:solidFill>
                  <a:srgbClr val="FFFFFF"/>
                </a:solidFill>
                <a:latin typeface="Georgia"/>
                <a:ea typeface="Georgia"/>
                <a:cs typeface="Georgia"/>
              </a:rPr>
              <a:t>And the king of Babylon smote them, and slew them at Riblah in the land of Hamath. So Judah was carried away out of their land.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25:22  |  2 Kings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至於猶大國剩下的民，就是巴比倫王尼布甲尼撒所剩下的，巴比倫王立了沙番的孫子、亞希甘的兒子基大利作他們的省長。</a:t>
            </a:r>
          </a:p>
          <a:p xmlns:a="http://schemas.openxmlformats.org/drawingml/2006/main">
            <a:pPr algn="ctr">
              <a:buNone/>
            </a:pPr>
            <a:r>
              <a:rPr sz="2100">
                <a:solidFill>
                  <a:srgbClr val="FFFFFF"/>
                </a:solidFill>
                <a:latin typeface="Georgia"/>
                <a:ea typeface="Georgia"/>
                <a:cs typeface="Georgia"/>
              </a:rPr>
              <a:t>And as for the people that remained in the land of Judah, whom Nebuchadnezzar king of Babylon had left, even over them he made Gedaliah the son of Ahikam, the son of Shaphan, ruler.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25:23  |  2 Kings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眾軍長和屬他們的人聽見巴比倫王立了基大利作省長，於是軍長尼探雅的兒子以實瑪利、加利亞的兒子約哈難、尼陀法人單戶蔑的兒子西萊雅、瑪迦人的兒子雅撒尼亞，和屬他們的人都到米斯巴見基大利。</a:t>
            </a:r>
          </a:p>
          <a:p xmlns:a="http://schemas.openxmlformats.org/drawingml/2006/main">
            <a:pPr algn="ctr">
              <a:buNone/>
            </a:pPr>
            <a:r>
              <a:rPr sz="1800">
                <a:solidFill>
                  <a:srgbClr val="FFFFFF"/>
                </a:solidFill>
                <a:latin typeface="Georgia"/>
                <a:ea typeface="Georgia"/>
                <a:cs typeface="Georgia"/>
              </a:rPr>
              <a:t>And when all the captains of the armies, they and their men, heard that the king of Babylon had made Gedaliah governor, there came to Gedaliah to Mizpah, even Ishmael the son of Nethaniah, and Johanan the son of Careah, and Seraiah the son of Tanhumeth the Netophathite, and Jaazaniah the son of a Maachathite, they and their men.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25:24  |  2 Kings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基大利向他們和屬他們的人起誓說：「你們不必懼怕迦勒底臣僕，只管住在這地服事巴比倫王，就可以得福。」</a:t>
            </a:r>
          </a:p>
          <a:p xmlns:a="http://schemas.openxmlformats.org/drawingml/2006/main">
            <a:pPr algn="ctr">
              <a:buNone/>
            </a:pPr>
            <a:r>
              <a:rPr sz="2100">
                <a:solidFill>
                  <a:srgbClr val="FFFFFF"/>
                </a:solidFill>
                <a:latin typeface="Georgia"/>
                <a:ea typeface="Georgia"/>
                <a:cs typeface="Georgia"/>
              </a:rPr>
              <a:t>And Gedaliah sware to them, and to their men, and said unto them, Fear not to be the servants of the Chaldees: dwell in the land, and serve the king of Babylon; and it shall be well with you.</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25:25  |  2 Kings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七月間，宗室以利沙瑪的孫子、尼探雅的兒子以實瑪利帶着十個人來，殺了基大利和同他在米斯巴的猶大人與迦勒底人。</a:t>
            </a:r>
          </a:p>
          <a:p xmlns:a="http://schemas.openxmlformats.org/drawingml/2006/main">
            <a:pPr algn="ctr">
              <a:buNone/>
            </a:pPr>
            <a:r>
              <a:rPr sz="1800">
                <a:solidFill>
                  <a:srgbClr val="FFFFFF"/>
                </a:solidFill>
                <a:latin typeface="Georgia"/>
                <a:ea typeface="Georgia"/>
                <a:cs typeface="Georgia"/>
              </a:rPr>
              <a:t>But it came to pass in the seventh month, that Ishmael the son of Nethaniah, the son of Elishama, of the seed royal, came, and ten men with him, and smote Gedaliah, that he died, and the Jews and the Chaldees that were with him at Mizpah.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25:26  |  2 Kings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於是眾民，無論大小，連眾軍長；因為懼怕迦勒底人，都起身往埃及去了。</a:t>
            </a:r>
          </a:p>
          <a:p xmlns:a="http://schemas.openxmlformats.org/drawingml/2006/main">
            <a:pPr algn="ctr">
              <a:buNone/>
            </a:pPr>
            <a:r>
              <a:rPr sz="2400">
                <a:solidFill>
                  <a:srgbClr val="FFFFFF"/>
                </a:solidFill>
                <a:latin typeface="Georgia"/>
                <a:ea typeface="Georgia"/>
                <a:cs typeface="Georgia"/>
              </a:rPr>
              <a:t>And all the people, both small and great, and the captains of the armies, arose, and came to Egypt: for they were afraid of the Chaldees.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25:27  |  2 Kings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猶大王約雅斤被擄後三十七年，巴比倫王以未‧米羅達元年十二月二十七日，使猶大王約雅斤抬頭，提他出監；</a:t>
            </a:r>
          </a:p>
          <a:p xmlns:a="http://schemas.openxmlformats.org/drawingml/2006/main">
            <a:pPr algn="ctr">
              <a:buNone/>
            </a:pPr>
            <a:r>
              <a:rPr sz="1800">
                <a:solidFill>
                  <a:srgbClr val="FFFFFF"/>
                </a:solidFill>
                <a:latin typeface="Georgia"/>
                <a:ea typeface="Georgia"/>
                <a:cs typeface="Georgia"/>
              </a:rPr>
              <a:t>And it came to pass in the seven and thirtieth year of the captivity of Jehoiachin king of Judah, in the twelfth month, on the seven and twentieth day of the month, that Evil-merodach king of Babylon in the year that he began to reign did lift up the head of Jehoiachin king of Judah out of prison;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25:28  |  2 Kings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又對他說恩言，使他的位高過與他一同在巴比倫眾王的位，</a:t>
            </a:r>
          </a:p>
          <a:p xmlns:a="http://schemas.openxmlformats.org/drawingml/2006/main">
            <a:pPr algn="ctr">
              <a:buNone/>
            </a:pPr>
            <a:r>
              <a:rPr sz="2400">
                <a:solidFill>
                  <a:srgbClr val="FFFFFF"/>
                </a:solidFill>
                <a:latin typeface="Georgia"/>
                <a:ea typeface="Georgia"/>
                <a:cs typeface="Georgia"/>
              </a:rPr>
              <a:t>And he spake kindly to him, and set his throne above the throne of the kings that were with him in Babylon;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25:29  |  2 Kings 25:29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給他脫了囚服。他終身常在[巴比倫]王面前吃飯。</a:t>
            </a:r>
          </a:p>
          <a:p xmlns:a="http://schemas.openxmlformats.org/drawingml/2006/main">
            <a:pPr algn="ctr">
              <a:buNone/>
            </a:pPr>
            <a:r>
              <a:rPr sz="2400">
                <a:solidFill>
                  <a:srgbClr val="FFFFFF"/>
                </a:solidFill>
                <a:latin typeface="Georgia"/>
                <a:ea typeface="Georgia"/>
                <a:cs typeface="Georgia"/>
              </a:rPr>
              <a:t>And changed his prison garments: and he did eat bread continually before him all the days of his life.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25:30  |  2 Kings 25:30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王賜他所需用的食物，日日賜他一分，終身都是這樣。</a:t>
            </a:r>
          </a:p>
          <a:p xmlns:a="http://schemas.openxmlformats.org/drawingml/2006/main">
            <a:pPr algn="ctr">
              <a:buNone/>
            </a:pPr>
            <a:r>
              <a:rPr sz="2400">
                <a:solidFill>
                  <a:srgbClr val="FFFFFF"/>
                </a:solidFill>
                <a:latin typeface="Georgia"/>
                <a:ea typeface="Georgia"/>
                <a:cs typeface="Georgia"/>
              </a:rPr>
              <a:t>And his allowance was a continual allowance given him of the king, a daily rate for every day, all the days of his life.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2026-08-30T04:14:11.8220000Z</dcterms:created>
  <dcterms:modified xsi:type="dcterms:W3CDTF">2026-08-30T04:14:11.8220000Z</dcterms:modified>
</coreProperties>
</file>