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01014c75914e18" /><Relationship Type="http://schemas.openxmlformats.org/officeDocument/2006/relationships/extended-properties" Target="/docProps/app.xml" Id="R6307c70a1a3e4a00" /><Relationship Type="http://schemas.openxmlformats.org/officeDocument/2006/relationships/officeDocument" Target="/ppt/presentation.xml" Id="R692e805a73f64f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d1448ecf2a4448"/>
  </p:sldMasterIdLst>
  <p:notesMasterIdLst>
    <p:notesMasterId xmlns:r="http://schemas.openxmlformats.org/officeDocument/2006/relationships" r:id="R585ff2f0e3844d91"/>
  </p:notesMasterIdLst>
  <p:sldIdLst>
    <p:sldId xmlns:r="http://schemas.openxmlformats.org/officeDocument/2006/relationships" id="256" r:id="Re14d50e59247494a"/>
    <p:sldId xmlns:r="http://schemas.openxmlformats.org/officeDocument/2006/relationships" id="257" r:id="R0be9378609584c46"/>
    <p:sldId xmlns:r="http://schemas.openxmlformats.org/officeDocument/2006/relationships" id="258" r:id="R900601806b15486d"/>
    <p:sldId xmlns:r="http://schemas.openxmlformats.org/officeDocument/2006/relationships" id="259" r:id="R51de4a1d195440c1"/>
    <p:sldId xmlns:r="http://schemas.openxmlformats.org/officeDocument/2006/relationships" id="260" r:id="R4b1dd859d24d44b0"/>
    <p:sldId xmlns:r="http://schemas.openxmlformats.org/officeDocument/2006/relationships" id="261" r:id="R37b5b92149704f35"/>
    <p:sldId xmlns:r="http://schemas.openxmlformats.org/officeDocument/2006/relationships" id="262" r:id="R928ad3d44f9341d1"/>
    <p:sldId xmlns:r="http://schemas.openxmlformats.org/officeDocument/2006/relationships" id="263" r:id="R13fd2bc9af78428c"/>
    <p:sldId xmlns:r="http://schemas.openxmlformats.org/officeDocument/2006/relationships" id="264" r:id="Rec21c1e4b2174265"/>
    <p:sldId xmlns:r="http://schemas.openxmlformats.org/officeDocument/2006/relationships" id="265" r:id="Rdbc83e21f2b24797"/>
    <p:sldId xmlns:r="http://schemas.openxmlformats.org/officeDocument/2006/relationships" id="266" r:id="R622d81b6c3f34c69"/>
    <p:sldId xmlns:r="http://schemas.openxmlformats.org/officeDocument/2006/relationships" id="267" r:id="Rf284ec81cedf4ada"/>
    <p:sldId xmlns:r="http://schemas.openxmlformats.org/officeDocument/2006/relationships" id="268" r:id="R2316e812ec4c436b"/>
    <p:sldId xmlns:r="http://schemas.openxmlformats.org/officeDocument/2006/relationships" id="269" r:id="R0beb23f37f7d4231"/>
    <p:sldId xmlns:r="http://schemas.openxmlformats.org/officeDocument/2006/relationships" id="270" r:id="R53ec540900c04aec"/>
    <p:sldId xmlns:r="http://schemas.openxmlformats.org/officeDocument/2006/relationships" id="271" r:id="R327fe85688ac4be8"/>
    <p:sldId xmlns:r="http://schemas.openxmlformats.org/officeDocument/2006/relationships" id="272" r:id="R2b3880df1ce747eb"/>
    <p:sldId xmlns:r="http://schemas.openxmlformats.org/officeDocument/2006/relationships" id="273" r:id="R5a3fbe2e127041e7"/>
    <p:sldId xmlns:r="http://schemas.openxmlformats.org/officeDocument/2006/relationships" id="274" r:id="R04598d8d23ad4186"/>
    <p:sldId xmlns:r="http://schemas.openxmlformats.org/officeDocument/2006/relationships" id="275" r:id="R66a642d9a0fb41fc"/>
    <p:sldId xmlns:r="http://schemas.openxmlformats.org/officeDocument/2006/relationships" id="276" r:id="R8d84a5b230d94dff"/>
    <p:sldId xmlns:r="http://schemas.openxmlformats.org/officeDocument/2006/relationships" id="277" r:id="R2c6cf2638c4347df"/>
    <p:sldId xmlns:r="http://schemas.openxmlformats.org/officeDocument/2006/relationships" id="278" r:id="R096e298dd5cd4977"/>
    <p:sldId xmlns:r="http://schemas.openxmlformats.org/officeDocument/2006/relationships" id="279" r:id="R2e7797a80f2a4535"/>
    <p:sldId xmlns:r="http://schemas.openxmlformats.org/officeDocument/2006/relationships" id="280" r:id="R56262e7a282844cc"/>
    <p:sldId xmlns:r="http://schemas.openxmlformats.org/officeDocument/2006/relationships" id="281" r:id="Re13090569330419d"/>
    <p:sldId xmlns:r="http://schemas.openxmlformats.org/officeDocument/2006/relationships" id="282" r:id="R85a3a2ebcd124579"/>
    <p:sldId xmlns:r="http://schemas.openxmlformats.org/officeDocument/2006/relationships" id="283" r:id="R1b7be93755924765"/>
    <p:sldId xmlns:r="http://schemas.openxmlformats.org/officeDocument/2006/relationships" id="284" r:id="R9cee5e0521984ae0"/>
    <p:sldId xmlns:r="http://schemas.openxmlformats.org/officeDocument/2006/relationships" id="285" r:id="Rec18ae62502b4b7b"/>
    <p:sldId xmlns:r="http://schemas.openxmlformats.org/officeDocument/2006/relationships" id="286" r:id="R8e8d0f5c33214199"/>
    <p:sldId xmlns:r="http://schemas.openxmlformats.org/officeDocument/2006/relationships" id="287" r:id="R41cedcd1113c4a1f"/>
    <p:sldId xmlns:r="http://schemas.openxmlformats.org/officeDocument/2006/relationships" id="288" r:id="Rf1c6dc60d363466c"/>
    <p:sldId xmlns:r="http://schemas.openxmlformats.org/officeDocument/2006/relationships" id="289" r:id="R341512cff77243dc"/>
    <p:sldId xmlns:r="http://schemas.openxmlformats.org/officeDocument/2006/relationships" id="290" r:id="R8aaf71a247534aab"/>
    <p:sldId xmlns:r="http://schemas.openxmlformats.org/officeDocument/2006/relationships" id="291" r:id="Re9984c35eb9e47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70309fa69f4d0b" /><Relationship Type="http://schemas.openxmlformats.org/officeDocument/2006/relationships/slideMaster" Target="/ppt/slideMasters/slideMaster1.xml" Id="R85d1448ecf2a4448" /><Relationship Type="http://schemas.openxmlformats.org/officeDocument/2006/relationships/notesMaster" Target="/ppt/notesMasters/notesMaster1.xml" Id="R585ff2f0e3844d91" /><Relationship Type="http://schemas.openxmlformats.org/officeDocument/2006/relationships/presProps" Target="/ppt/presProps.xml" Id="Rc0f82ed04b1c430f" /><Relationship Type="http://schemas.openxmlformats.org/officeDocument/2006/relationships/tableStyles" Target="/ppt/tableStyles.xml" Id="R9d24f28d67b948d9" /><Relationship Type="http://schemas.openxmlformats.org/officeDocument/2006/relationships/slide" Target="/ppt/slides/slide1.xml" Id="Re14d50e59247494a" /><Relationship Type="http://schemas.openxmlformats.org/officeDocument/2006/relationships/slide" Target="/ppt/slides/slide2.xml" Id="R0be9378609584c46" /><Relationship Type="http://schemas.openxmlformats.org/officeDocument/2006/relationships/slide" Target="/ppt/slides/slide3.xml" Id="R900601806b15486d" /><Relationship Type="http://schemas.openxmlformats.org/officeDocument/2006/relationships/slide" Target="/ppt/slides/slide4.xml" Id="R51de4a1d195440c1" /><Relationship Type="http://schemas.openxmlformats.org/officeDocument/2006/relationships/slide" Target="/ppt/slides/slide5.xml" Id="R4b1dd859d24d44b0" /><Relationship Type="http://schemas.openxmlformats.org/officeDocument/2006/relationships/slide" Target="/ppt/slides/slide6.xml" Id="R37b5b92149704f35" /><Relationship Type="http://schemas.openxmlformats.org/officeDocument/2006/relationships/slide" Target="/ppt/slides/slide7.xml" Id="R928ad3d44f9341d1" /><Relationship Type="http://schemas.openxmlformats.org/officeDocument/2006/relationships/slide" Target="/ppt/slides/slide8.xml" Id="R13fd2bc9af78428c" /><Relationship Type="http://schemas.openxmlformats.org/officeDocument/2006/relationships/slide" Target="/ppt/slides/slide9.xml" Id="Rec21c1e4b2174265" /><Relationship Type="http://schemas.openxmlformats.org/officeDocument/2006/relationships/slide" Target="/ppt/slides/slide10.xml" Id="Rdbc83e21f2b24797" /><Relationship Type="http://schemas.openxmlformats.org/officeDocument/2006/relationships/slide" Target="/ppt/slides/slide11.xml" Id="R622d81b6c3f34c69" /><Relationship Type="http://schemas.openxmlformats.org/officeDocument/2006/relationships/slide" Target="/ppt/slides/slide12.xml" Id="Rf284ec81cedf4ada" /><Relationship Type="http://schemas.openxmlformats.org/officeDocument/2006/relationships/slide" Target="/ppt/slides/slide13.xml" Id="R2316e812ec4c436b" /><Relationship Type="http://schemas.openxmlformats.org/officeDocument/2006/relationships/slide" Target="/ppt/slides/slide14.xml" Id="R0beb23f37f7d4231" /><Relationship Type="http://schemas.openxmlformats.org/officeDocument/2006/relationships/slide" Target="/ppt/slides/slide15.xml" Id="R53ec540900c04aec" /><Relationship Type="http://schemas.openxmlformats.org/officeDocument/2006/relationships/slide" Target="/ppt/slides/slide16.xml" Id="R327fe85688ac4be8" /><Relationship Type="http://schemas.openxmlformats.org/officeDocument/2006/relationships/slide" Target="/ppt/slides/slide17.xml" Id="R2b3880df1ce747eb" /><Relationship Type="http://schemas.openxmlformats.org/officeDocument/2006/relationships/slide" Target="/ppt/slides/slide18.xml" Id="R5a3fbe2e127041e7" /><Relationship Type="http://schemas.openxmlformats.org/officeDocument/2006/relationships/slide" Target="/ppt/slides/slide19.xml" Id="R04598d8d23ad4186" /><Relationship Type="http://schemas.openxmlformats.org/officeDocument/2006/relationships/slide" Target="/ppt/slides/slide20.xml" Id="R66a642d9a0fb41fc" /><Relationship Type="http://schemas.openxmlformats.org/officeDocument/2006/relationships/slide" Target="/ppt/slides/slide21.xml" Id="R8d84a5b230d94dff" /><Relationship Type="http://schemas.openxmlformats.org/officeDocument/2006/relationships/slide" Target="/ppt/slides/slide22.xml" Id="R2c6cf2638c4347df" /><Relationship Type="http://schemas.openxmlformats.org/officeDocument/2006/relationships/slide" Target="/ppt/slides/slide23.xml" Id="R096e298dd5cd4977" /><Relationship Type="http://schemas.openxmlformats.org/officeDocument/2006/relationships/slide" Target="/ppt/slides/slide24.xml" Id="R2e7797a80f2a4535" /><Relationship Type="http://schemas.openxmlformats.org/officeDocument/2006/relationships/slide" Target="/ppt/slides/slide25.xml" Id="R56262e7a282844cc" /><Relationship Type="http://schemas.openxmlformats.org/officeDocument/2006/relationships/slide" Target="/ppt/slides/slide26.xml" Id="Re13090569330419d" /><Relationship Type="http://schemas.openxmlformats.org/officeDocument/2006/relationships/slide" Target="/ppt/slides/slide27.xml" Id="R85a3a2ebcd124579" /><Relationship Type="http://schemas.openxmlformats.org/officeDocument/2006/relationships/slide" Target="/ppt/slides/slide28.xml" Id="R1b7be93755924765" /><Relationship Type="http://schemas.openxmlformats.org/officeDocument/2006/relationships/slide" Target="/ppt/slides/slide29.xml" Id="R9cee5e0521984ae0" /><Relationship Type="http://schemas.openxmlformats.org/officeDocument/2006/relationships/slide" Target="/ppt/slides/slide30.xml" Id="Rec18ae62502b4b7b" /><Relationship Type="http://schemas.openxmlformats.org/officeDocument/2006/relationships/slide" Target="/ppt/slides/slide31.xml" Id="R8e8d0f5c33214199" /><Relationship Type="http://schemas.openxmlformats.org/officeDocument/2006/relationships/slide" Target="/ppt/slides/slide32.xml" Id="R41cedcd1113c4a1f" /><Relationship Type="http://schemas.openxmlformats.org/officeDocument/2006/relationships/slide" Target="/ppt/slides/slide33.xml" Id="Rf1c6dc60d363466c" /><Relationship Type="http://schemas.openxmlformats.org/officeDocument/2006/relationships/slide" Target="/ppt/slides/slide34.xml" Id="R341512cff77243dc" /><Relationship Type="http://schemas.openxmlformats.org/officeDocument/2006/relationships/slide" Target="/ppt/slides/slide35.xml" Id="R8aaf71a247534aab" /><Relationship Type="http://schemas.openxmlformats.org/officeDocument/2006/relationships/slide" Target="/ppt/slides/slide36.xml" Id="Re9984c35eb9e47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5f2d2f525740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194d7a85ab4d56" /><Relationship Type="http://schemas.openxmlformats.org/officeDocument/2006/relationships/notesMaster" Target="/ppt/notesMasters/notesMaster1.xml" Id="R0c70573012c643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5ae616610440ba" /><Relationship Type="http://schemas.openxmlformats.org/officeDocument/2006/relationships/notesMaster" Target="/ppt/notesMasters/notesMaster1.xml" Id="Rb69429259a9942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fa7b1f03af42b2" /><Relationship Type="http://schemas.openxmlformats.org/officeDocument/2006/relationships/notesMaster" Target="/ppt/notesMasters/notesMaster1.xml" Id="Rb4c8d39abe9245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df8f86f8d74191" /><Relationship Type="http://schemas.openxmlformats.org/officeDocument/2006/relationships/notesMaster" Target="/ppt/notesMasters/notesMaster1.xml" Id="R18601c61d1964a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60aa389a3e471e" /><Relationship Type="http://schemas.openxmlformats.org/officeDocument/2006/relationships/notesMaster" Target="/ppt/notesMasters/notesMaster1.xml" Id="R08503537b84a47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7bcddbe85b490e" /><Relationship Type="http://schemas.openxmlformats.org/officeDocument/2006/relationships/notesMaster" Target="/ppt/notesMasters/notesMaster1.xml" Id="R6858f538c21b4d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54f6b1ea204566" /><Relationship Type="http://schemas.openxmlformats.org/officeDocument/2006/relationships/notesMaster" Target="/ppt/notesMasters/notesMaster1.xml" Id="Rc0d7072f48a14e0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3fcb1f0191474e" /><Relationship Type="http://schemas.openxmlformats.org/officeDocument/2006/relationships/notesMaster" Target="/ppt/notesMasters/notesMaster1.xml" Id="R0b3c888ac5e04a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fb48cf7c3c4933" /><Relationship Type="http://schemas.openxmlformats.org/officeDocument/2006/relationships/notesMaster" Target="/ppt/notesMasters/notesMaster1.xml" Id="R12da8e65a83645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45207883144c9c" /><Relationship Type="http://schemas.openxmlformats.org/officeDocument/2006/relationships/notesMaster" Target="/ppt/notesMasters/notesMaster1.xml" Id="Rc1958ec9d1ae48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0cf9d6442604c42" /><Relationship Type="http://schemas.openxmlformats.org/officeDocument/2006/relationships/notesMaster" Target="/ppt/notesMasters/notesMaster1.xml" Id="R0008e652fef942f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630940b6f84f56" /><Relationship Type="http://schemas.openxmlformats.org/officeDocument/2006/relationships/notesMaster" Target="/ppt/notesMasters/notesMaster1.xml" Id="R453de406a95f4af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3a8e0a0c1894e34" /><Relationship Type="http://schemas.openxmlformats.org/officeDocument/2006/relationships/notesMaster" Target="/ppt/notesMasters/notesMaster1.xml" Id="R37413edf2e8c469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f25de1bd4cf4ec2" /><Relationship Type="http://schemas.openxmlformats.org/officeDocument/2006/relationships/notesMaster" Target="/ppt/notesMasters/notesMaster1.xml" Id="R2e0cd47d736c437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50b488020214ecb" /><Relationship Type="http://schemas.openxmlformats.org/officeDocument/2006/relationships/notesMaster" Target="/ppt/notesMasters/notesMaster1.xml" Id="R3357002a3f59412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f6845f69ab54ed2" /><Relationship Type="http://schemas.openxmlformats.org/officeDocument/2006/relationships/notesMaster" Target="/ppt/notesMasters/notesMaster1.xml" Id="R45604654d07546c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ae0703deb5b407a" /><Relationship Type="http://schemas.openxmlformats.org/officeDocument/2006/relationships/notesMaster" Target="/ppt/notesMasters/notesMaster1.xml" Id="R826bd8631801475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3789d2d0acc4a5e" /><Relationship Type="http://schemas.openxmlformats.org/officeDocument/2006/relationships/notesMaster" Target="/ppt/notesMasters/notesMaster1.xml" Id="R201fc817c85c49e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6e04dcaa65c4faa" /><Relationship Type="http://schemas.openxmlformats.org/officeDocument/2006/relationships/notesMaster" Target="/ppt/notesMasters/notesMaster1.xml" Id="Rea9fc4b20f8f4dc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bdf7b02c995469c" /><Relationship Type="http://schemas.openxmlformats.org/officeDocument/2006/relationships/notesMaster" Target="/ppt/notesMasters/notesMaster1.xml" Id="Rbe108201d4b94e4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cec213342404f03" /><Relationship Type="http://schemas.openxmlformats.org/officeDocument/2006/relationships/notesMaster" Target="/ppt/notesMasters/notesMaster1.xml" Id="Raa2761c0e0af46a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d0ae1515d5e46e8" /><Relationship Type="http://schemas.openxmlformats.org/officeDocument/2006/relationships/notesMaster" Target="/ppt/notesMasters/notesMaster1.xml" Id="R0207ce1723aa4a7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53d84b12c5d44ec" /><Relationship Type="http://schemas.openxmlformats.org/officeDocument/2006/relationships/notesMaster" Target="/ppt/notesMasters/notesMaster1.xml" Id="R8520c83ae0cc4e9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264a55a5cd24ec1" /><Relationship Type="http://schemas.openxmlformats.org/officeDocument/2006/relationships/notesMaster" Target="/ppt/notesMasters/notesMaster1.xml" Id="R4c04d3496924447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90343e7918f4b92" /><Relationship Type="http://schemas.openxmlformats.org/officeDocument/2006/relationships/notesMaster" Target="/ppt/notesMasters/notesMaster1.xml" Id="R937dd88ea12a47d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c11fbea6ed04880" /><Relationship Type="http://schemas.openxmlformats.org/officeDocument/2006/relationships/notesMaster" Target="/ppt/notesMasters/notesMaster1.xml" Id="R2fbb910e38184b9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d7f8241e9394a73" /><Relationship Type="http://schemas.openxmlformats.org/officeDocument/2006/relationships/notesMaster" Target="/ppt/notesMasters/notesMaster1.xml" Id="R3334ae1feb69492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f39ddb50c964d19" /><Relationship Type="http://schemas.openxmlformats.org/officeDocument/2006/relationships/notesMaster" Target="/ppt/notesMasters/notesMaster1.xml" Id="Rb932cc756d5e4ff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88f6b0d87b2439d" /><Relationship Type="http://schemas.openxmlformats.org/officeDocument/2006/relationships/notesMaster" Target="/ppt/notesMasters/notesMaster1.xml" Id="Rd0aa8cc5015247f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9626bbd09a646e4" /><Relationship Type="http://schemas.openxmlformats.org/officeDocument/2006/relationships/notesMaster" Target="/ppt/notesMasters/notesMaster1.xml" Id="R01e3a0fcc22d407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0051ef57083424c" /><Relationship Type="http://schemas.openxmlformats.org/officeDocument/2006/relationships/notesMaster" Target="/ppt/notesMasters/notesMaster1.xml" Id="R98081c0ee2ef49d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e63924e4ae442f0" /><Relationship Type="http://schemas.openxmlformats.org/officeDocument/2006/relationships/notesMaster" Target="/ppt/notesMasters/notesMaster1.xml" Id="R50f6a6a02a064a0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8bbfebb74fb429b" /><Relationship Type="http://schemas.openxmlformats.org/officeDocument/2006/relationships/notesMaster" Target="/ppt/notesMasters/notesMaster1.xml" Id="R415d39239a204cb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1effa965a7147c1" /><Relationship Type="http://schemas.openxmlformats.org/officeDocument/2006/relationships/notesMaster" Target="/ppt/notesMasters/notesMaster1.xml" Id="R368b370bdc2c478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d81cf28d18e45c6" /><Relationship Type="http://schemas.openxmlformats.org/officeDocument/2006/relationships/notesMaster" Target="/ppt/notesMasters/notesMaster1.xml" Id="R621803505b4f427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e332e32b63543a5" /><Relationship Type="http://schemas.openxmlformats.org/officeDocument/2006/relationships/notesMaster" Target="/ppt/notesMasters/notesMaster1.xml" Id="Reca3d809d13841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779bf306a04e88" /><Relationship Type="http://schemas.openxmlformats.org/officeDocument/2006/relationships/image" Target="/ppt/media/image.png" Id="R7e9241b315d64d20" /><Relationship Type="http://schemas.openxmlformats.org/officeDocument/2006/relationships/image" Target="/ppt/media/image2.png" Id="Recbd1f04245245d3" /><Relationship Type="http://schemas.openxmlformats.org/officeDocument/2006/relationships/image" Target="/ppt/media/image.jpeg" Id="R026799a6735c40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2f3992c4bd4ec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e9241b315d64d2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cbd1f04245245d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6799a6735c401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3e9d0a509c4a4e" /><Relationship Type="http://schemas.openxmlformats.org/officeDocument/2006/relationships/slideLayout" Target="/ppt/slideLayouts/slideLayout1.xml" Id="R8173d3e9498a436d" /><Relationship Type="http://schemas.openxmlformats.org/officeDocument/2006/relationships/slideLayout" Target="/ppt/slideLayouts/slideLayout2.xml" Id="R3d5b9125653e494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73d3e9498a436d"/>
    <p:sldLayoutId xmlns:r="http://schemas.openxmlformats.org/officeDocument/2006/relationships" id="2147483650" r:id="R3d5b9125653e494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9c3ba559ec4b67" /><Relationship Type="http://schemas.openxmlformats.org/officeDocument/2006/relationships/notesSlide" Target="/ppt/notesSlides/notesSlide1.xml" Id="R6c81a80c36bf4f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5b44f6fa384b8a" /><Relationship Type="http://schemas.openxmlformats.org/officeDocument/2006/relationships/notesSlide" Target="/ppt/notesSlides/notesSlide2.xml" Id="R31c7b98550e242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73c03a2caf4073" /><Relationship Type="http://schemas.openxmlformats.org/officeDocument/2006/relationships/notesSlide" Target="/ppt/notesSlides/notesSlide3.xml" Id="Rcb263fa52ca14b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fde80f9bca487a" /><Relationship Type="http://schemas.openxmlformats.org/officeDocument/2006/relationships/notesSlide" Target="/ppt/notesSlides/notesSlide4.xml" Id="R1de2468454fb41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506a3f759c4139" /><Relationship Type="http://schemas.openxmlformats.org/officeDocument/2006/relationships/notesSlide" Target="/ppt/notesSlides/notesSlide5.xml" Id="R23b21e8509e245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fd109fe7a6413a" /><Relationship Type="http://schemas.openxmlformats.org/officeDocument/2006/relationships/notesSlide" Target="/ppt/notesSlides/notesSlide6.xml" Id="Rba9301c0d01c48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6b6aced50a4cae" /><Relationship Type="http://schemas.openxmlformats.org/officeDocument/2006/relationships/notesSlide" Target="/ppt/notesSlides/notesSlide7.xml" Id="Rd1b4b3ccfa0c42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3cbb69d2bb40ee" /><Relationship Type="http://schemas.openxmlformats.org/officeDocument/2006/relationships/notesSlide" Target="/ppt/notesSlides/notesSlide8.xml" Id="Ra9487b2af5674c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5e950e3e42414c" /><Relationship Type="http://schemas.openxmlformats.org/officeDocument/2006/relationships/notesSlide" Target="/ppt/notesSlides/notesSlide9.xml" Id="R311e7f26dede45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1a8819fb741b1" /><Relationship Type="http://schemas.openxmlformats.org/officeDocument/2006/relationships/notesSlide" Target="/ppt/notesSlides/notesSlide10.xml" Id="R230e32dfc4a64f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d71ae4fa26444e" /><Relationship Type="http://schemas.openxmlformats.org/officeDocument/2006/relationships/notesSlide" Target="/ppt/notesSlides/notesSlide11.xml" Id="Rf8af4ba9842b455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3f655fc8b243e0" /><Relationship Type="http://schemas.openxmlformats.org/officeDocument/2006/relationships/notesSlide" Target="/ppt/notesSlides/notesSlide12.xml" Id="R684f28fb624449a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7a844ec7d64dab" /><Relationship Type="http://schemas.openxmlformats.org/officeDocument/2006/relationships/notesSlide" Target="/ppt/notesSlides/notesSlide13.xml" Id="R33bce927267a460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10c07e7dc9436a" /><Relationship Type="http://schemas.openxmlformats.org/officeDocument/2006/relationships/notesSlide" Target="/ppt/notesSlides/notesSlide14.xml" Id="R5577f8bff8ab43a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be4d7c97614321" /><Relationship Type="http://schemas.openxmlformats.org/officeDocument/2006/relationships/notesSlide" Target="/ppt/notesSlides/notesSlide15.xml" Id="R6d79ea4cc082448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e9d5f0036341f4" /><Relationship Type="http://schemas.openxmlformats.org/officeDocument/2006/relationships/notesSlide" Target="/ppt/notesSlides/notesSlide16.xml" Id="R27fd58f4da554e6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2e4fdbbd794635" /><Relationship Type="http://schemas.openxmlformats.org/officeDocument/2006/relationships/notesSlide" Target="/ppt/notesSlides/notesSlide17.xml" Id="R2dfcd442d1cf4fc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d4930d25b64091" /><Relationship Type="http://schemas.openxmlformats.org/officeDocument/2006/relationships/notesSlide" Target="/ppt/notesSlides/notesSlide18.xml" Id="R3c311b157d004e8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e1f5bc6fa34c08" /><Relationship Type="http://schemas.openxmlformats.org/officeDocument/2006/relationships/notesSlide" Target="/ppt/notesSlides/notesSlide19.xml" Id="R27bd54c763eb47a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8fae7a6a104324" /><Relationship Type="http://schemas.openxmlformats.org/officeDocument/2006/relationships/notesSlide" Target="/ppt/notesSlides/notesSlide20.xml" Id="Re5bbe47b62394f3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e6eabde63e4313" /><Relationship Type="http://schemas.openxmlformats.org/officeDocument/2006/relationships/notesSlide" Target="/ppt/notesSlides/notesSlide21.xml" Id="Ra75e85b2126948c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9476a60de64c96" /><Relationship Type="http://schemas.openxmlformats.org/officeDocument/2006/relationships/notesSlide" Target="/ppt/notesSlides/notesSlide22.xml" Id="R0739539cd58f4d2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e6d6acd9e1490d" /><Relationship Type="http://schemas.openxmlformats.org/officeDocument/2006/relationships/notesSlide" Target="/ppt/notesSlides/notesSlide23.xml" Id="R24eebee8e24c47b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2bbb3d33214140" /><Relationship Type="http://schemas.openxmlformats.org/officeDocument/2006/relationships/notesSlide" Target="/ppt/notesSlides/notesSlide24.xml" Id="R4a41d97f87444c2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bd3ef143194fea" /><Relationship Type="http://schemas.openxmlformats.org/officeDocument/2006/relationships/notesSlide" Target="/ppt/notesSlides/notesSlide25.xml" Id="R1ab0cedcc2814d9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ef60a6c1734d62" /><Relationship Type="http://schemas.openxmlformats.org/officeDocument/2006/relationships/notesSlide" Target="/ppt/notesSlides/notesSlide26.xml" Id="Raa6f1bcac13f4b0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3b3260f4f047d1" /><Relationship Type="http://schemas.openxmlformats.org/officeDocument/2006/relationships/notesSlide" Target="/ppt/notesSlides/notesSlide27.xml" Id="R3b28b46be33745d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dde2bb0fcd4c75" /><Relationship Type="http://schemas.openxmlformats.org/officeDocument/2006/relationships/notesSlide" Target="/ppt/notesSlides/notesSlide28.xml" Id="R9272f681554b40e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0fefea4da14a4a" /><Relationship Type="http://schemas.openxmlformats.org/officeDocument/2006/relationships/notesSlide" Target="/ppt/notesSlides/notesSlide29.xml" Id="R3e5879b01c904fa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2468422e69400d" /><Relationship Type="http://schemas.openxmlformats.org/officeDocument/2006/relationships/notesSlide" Target="/ppt/notesSlides/notesSlide30.xml" Id="R66491965801046b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255fd032e24954" /><Relationship Type="http://schemas.openxmlformats.org/officeDocument/2006/relationships/notesSlide" Target="/ppt/notesSlides/notesSlide31.xml" Id="R6afbbfa132ee45a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bd0159e6fd4606" /><Relationship Type="http://schemas.openxmlformats.org/officeDocument/2006/relationships/notesSlide" Target="/ppt/notesSlides/notesSlide32.xml" Id="R8e2638dc10f4496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c563eeb6b84d7e" /><Relationship Type="http://schemas.openxmlformats.org/officeDocument/2006/relationships/notesSlide" Target="/ppt/notesSlides/notesSlide33.xml" Id="R3a1769f921a645c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6ab4d3851644a9" /><Relationship Type="http://schemas.openxmlformats.org/officeDocument/2006/relationships/notesSlide" Target="/ppt/notesSlides/notesSlide34.xml" Id="R25f70cbfedac47c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42d0c6b1df4a0b" /><Relationship Type="http://schemas.openxmlformats.org/officeDocument/2006/relationships/notesSlide" Target="/ppt/notesSlides/notesSlide35.xml" Id="R1b2bf9db5e9444fb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3f64bb6ee4465d" /><Relationship Type="http://schemas.openxmlformats.org/officeDocument/2006/relationships/notesSlide" Target="/ppt/notesSlides/notesSlide36.xml" Id="R61349718ad5a44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  |  Psalms 68:1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大衛的詩歌，交與伶長。 願神興起，使他的仇敵四散， 叫那恨他的人從他面前逃跑。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or Song of David. Let God arise, let his enemies be scattered: let them also that hate him flee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  |  Psalms 68:2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他們被驅逐，如煙被[風]吹散； 惡人見神之面而消滅，如蠟被火鎔化。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smoke is driven away, so drive them away: as wax melteth before the fire, so let the wicked perish at the presence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68:3  |  Psalms 68:3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惟有義人必然歡喜， 在神面前高興快樂。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the righteous be glad; let them rejoice before God: yea, let them exceedingly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68:4  |  Psalms 68:4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你們當向神唱詩，歌頌他的名； 為那坐車行過曠野的修平大路。 他的名是耶和華， 要在他面前歡樂！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God, sing praises to his name: extol him that rideth upon the heavens by his name Jah, and rejoice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68:5  |  Psalms 68:5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神在他的聖所作孤兒的父， 作寡婦的伸冤者。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father of the fatherless, and a judge of the widows, is God in his holy habitation.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68:6  |  Psalms 68:6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神叫孤獨的有家， 使被囚的出來享福； 惟有悖逆的住在乾燥之地。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setteth the solitary in families: he bringeth out those which are bound with chains: but the rebellious dwell in a dry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68:7  |  Psalms 68:7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神啊，你曾在你百姓前頭出來， 在曠野行走。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God, when thou wentest forth before thy people, when thou didst march through the wilderness; Selah: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68:8  |  Psalms 68:8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那時，地見神的面而震動，天也落雨； 西奈山見以色列神的面也震動。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earth shook, the heavens also dropped at the presence of God: even Sinai itself was moved at the presence of God, the God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68:9  |  Psalms 68:9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神啊，你降下大雨； 你產業[以色列]疲乏的時候，你使他堅固。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Thou, O God, didst send a plentiful rain, whereby thou didst confirm thine inheritance, when it was weary.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68:10  |  Psalms 68:10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你的會眾住在其中； 神啊，你的恩惠是為困苦人預備的。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congregation hath dwelt therein: thou, O God, hast prepared of thy goodness for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68:11  |  Psalms 68:11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主發命令， 傳好信息的婦女成了大群。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gave the word: great was the company of those that published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68:12  |  Psalms 68:12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統兵的君王逃跑了，逃跑了； 在家等候的婦女分受所奪的。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Kings of armies did flee apace: and she that tarried at home divided the spoil.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68:13  |  Psalms 68:13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你們安臥在羊圈的時候， 好像鴿子的翅膀鍍白銀，翎毛鍍黃金一般。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ye have lien among the pots, yet shall ye be as the wings of a dove covered with silver, and her feathers with yellow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68:14  |  Psalms 68:14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全能者在境內趕散列王的時候， 勢如飄雪在撒們。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Almighty scattered kings in it, it was white as snow in Salmon.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68:15  |  Psalms 68:15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巴珊山是神的山； 巴珊山是多峰多嶺的山。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hill of God is as the hill of Bashan; an high hill as the hill of Bashan.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68:16  |  Psalms 68:16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你們多峰多嶺的山哪， 為何斜看神所願居住的山？ 耶和華必住這山，直到永遠！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leap ye, ye high hills? this is the hill which God desireth to dwell in; yea, the LORD will dwell in it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68:17  |  Psalms 68:17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神的車輦累萬盈千； 主在其中，好像在西奈聖山一樣。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chariots of God are twenty thousand, even thousands of angels: the Lord is among them, as in Sinai, in the holy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68:18  |  Psalms 68:18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你已經升上高天，擄掠仇敵； 你在人間，就是在悖逆的人間，受了供獻， 叫耶和華神可以與他們同住。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ascended on high, thou hast led captivity captive: thou hast received gifts for men; yea, for the rebellious also, that the LORD God might dwell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68:19  |  Psalms 68:19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天天背負我們重擔的主， 就是拯救我們的神， 是應當稱頌的！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Lord, who daily loadeth us with benefits, even the God of our salvation.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68:20  |  Psalms 68:20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神是為我們施行諸般救恩的神； 人能脫離死亡是在乎主耶和華。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our God is the God of salvation; and unto GOD the Lord belong the issues from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68:21  |  Psalms 68:21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但神要打破他仇敵的頭， 就是那常犯罪之人的髮頂。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shall wound the head of his enemies, and the hairy scalp of such an one as goeth on still in his trespasses.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68:22  |  Psalms 68:22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主說：我要使眾民從巴珊而歸， 使他們從深海而回，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said, I will bring again from Bashan, I will bring my people again from the depths of the sea: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68:23  |  Psalms 68:23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使你打碎仇敵，你的腳踹在血中， 使你狗的舌頭從其中得分。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thy foot may be dipped in the blood of thine enemies, and the tongue of thy dogs in the same.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68:24  |  Psalms 68:24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神啊，你是我的神，我的王； 人已經看見你行走，進入聖所。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seen thy goings, O God; even the goings of my God, my King, in the sanctuary.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68:25  |  Psalms 68:25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歌唱的行在前，作樂的隨在後， 都在擊鼓的童女中間。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singers went before, the players on instruments followed after; among them were the damsels playing with timbrels.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68:26  |  Psalms 68:26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從以色列源頭而來的， 當在各會中稱頌主神！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ye God in the congregations, even the Lord, from the fountain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68:27  |  Psalms 68:27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在那裏，有統管他們的小便雅憫， 有猶大的首領和他們的群眾， 有西布倫的首領， 有拿弗他利的首領。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little Benjamin with their ruler, the princes of Judah and their council, the princes of Zebulun, and the princes of Naphtali.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68:28  |  Psalms 68:28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以色列的能力是神所賜的； 神啊，求你堅固你為我們所成全的事！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God hath commanded thy strength: strengthen, O God, that which thou hast wrought for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68:29  |  Psalms 68:29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因你耶路撒冷的殿， 列王必帶貢物獻給你。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of thy temple at Jerusalem shall kings bring presents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68:30  |  Psalms 68:30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求你叱喝蘆葦中的野獸和群公牛， 並列邦中的牛犢。 把銀塊踹在腳下； 神已經趕散好爭戰的列邦。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Rebuke the company of spearmen, the multitude of the bulls, with the calves of the people, till every one submit himself with pieces of silver: scatter thou the people that delight in war.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68:31  |  Psalms 68:31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埃及的公侯要出來朝見神； 古實人要急忙舉手 [禱告]。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Princes shall come out of Egypt; Ethiopia shall soon stretch out her hands unto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68:32  |  Psalms 68:32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世上的列國啊， 你們要向神歌唱； 願你們歌頌主！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God, ye kingdoms of the earth; O sing praises unto the Lord; Selah: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68:33  |  Psalms 68:33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歌頌那自古駕行在諸天以上的[主]！ 他發出聲音，是極大的聲音。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him that rideth upon the heavens of heavens, which were of old; lo, he doth send out his voice, and that a mighty voice.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68:34  |  Psalms 68:34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你們要將能力歸給神。 他的威榮在以色列之上； 他的能力是在穹蒼。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Ascribe ye strength unto God: his excellency is over Israel, and his strength is in the clouds.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68:35  |  Psalms 68:35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神啊，你從聖所顯為可畏； 以色列的神是那將力量權能賜給他百姓的。 神是應當稱頌的！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God, thou art terrible out of thy holy places: the God of Israel is he that giveth strength and power unto his people. Blessed be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2026-08-30T04:29:55.3920000Z</dcterms:created>
  <dcterms:modified xsi:type="dcterms:W3CDTF">2026-08-30T04:29:55.3920000Z</dcterms:modified>
</coreProperties>
</file>