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a80099615f433f" /><Relationship Type="http://schemas.openxmlformats.org/officeDocument/2006/relationships/extended-properties" Target="/docProps/app.xml" Id="R4a083bb0dc434104" /><Relationship Type="http://schemas.openxmlformats.org/officeDocument/2006/relationships/officeDocument" Target="/ppt/presentation.xml" Id="R6bd4d4606dba41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f846db1332421d"/>
  </p:sldMasterIdLst>
  <p:notesMasterIdLst>
    <p:notesMasterId xmlns:r="http://schemas.openxmlformats.org/officeDocument/2006/relationships" r:id="R19f1137f38684af7"/>
  </p:notesMasterIdLst>
  <p:sldIdLst>
    <p:sldId xmlns:r="http://schemas.openxmlformats.org/officeDocument/2006/relationships" id="256" r:id="R313a8bf4fdea4579"/>
    <p:sldId xmlns:r="http://schemas.openxmlformats.org/officeDocument/2006/relationships" id="257" r:id="R62cb9dfa19be45f6"/>
    <p:sldId xmlns:r="http://schemas.openxmlformats.org/officeDocument/2006/relationships" id="258" r:id="R9d1262eeab01452f"/>
    <p:sldId xmlns:r="http://schemas.openxmlformats.org/officeDocument/2006/relationships" id="259" r:id="Rf0cbfc6c209a4a5a"/>
    <p:sldId xmlns:r="http://schemas.openxmlformats.org/officeDocument/2006/relationships" id="260" r:id="Rfa69e443fda448ed"/>
    <p:sldId xmlns:r="http://schemas.openxmlformats.org/officeDocument/2006/relationships" id="261" r:id="R9e7f3917bd544af6"/>
    <p:sldId xmlns:r="http://schemas.openxmlformats.org/officeDocument/2006/relationships" id="262" r:id="R71c3e36b1b654e9e"/>
    <p:sldId xmlns:r="http://schemas.openxmlformats.org/officeDocument/2006/relationships" id="263" r:id="Rda7cc0ff4ccd4b85"/>
    <p:sldId xmlns:r="http://schemas.openxmlformats.org/officeDocument/2006/relationships" id="264" r:id="R4738fa9f2d4a4baf"/>
    <p:sldId xmlns:r="http://schemas.openxmlformats.org/officeDocument/2006/relationships" id="265" r:id="R36ff659fb5834747"/>
    <p:sldId xmlns:r="http://schemas.openxmlformats.org/officeDocument/2006/relationships" id="266" r:id="R881b06daca264cd5"/>
    <p:sldId xmlns:r="http://schemas.openxmlformats.org/officeDocument/2006/relationships" id="267" r:id="R2ee07abb824d4ea5"/>
    <p:sldId xmlns:r="http://schemas.openxmlformats.org/officeDocument/2006/relationships" id="268" r:id="R62d6b95b06164513"/>
    <p:sldId xmlns:r="http://schemas.openxmlformats.org/officeDocument/2006/relationships" id="269" r:id="Ra2149b862c5c406c"/>
    <p:sldId xmlns:r="http://schemas.openxmlformats.org/officeDocument/2006/relationships" id="270" r:id="Rb6bc8efd16844705"/>
    <p:sldId xmlns:r="http://schemas.openxmlformats.org/officeDocument/2006/relationships" id="271" r:id="R52c779fd17444219"/>
    <p:sldId xmlns:r="http://schemas.openxmlformats.org/officeDocument/2006/relationships" id="272" r:id="R0700620f08fb4822"/>
    <p:sldId xmlns:r="http://schemas.openxmlformats.org/officeDocument/2006/relationships" id="273" r:id="Rbefc470aa7fb4d5e"/>
    <p:sldId xmlns:r="http://schemas.openxmlformats.org/officeDocument/2006/relationships" id="274" r:id="R38d46d6a1b254ffe"/>
    <p:sldId xmlns:r="http://schemas.openxmlformats.org/officeDocument/2006/relationships" id="275" r:id="R83920b4bd09f44d9"/>
    <p:sldId xmlns:r="http://schemas.openxmlformats.org/officeDocument/2006/relationships" id="276" r:id="Rc0444b5aedee4c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a252d3c68342f6" /><Relationship Type="http://schemas.openxmlformats.org/officeDocument/2006/relationships/slideMaster" Target="/ppt/slideMasters/slideMaster1.xml" Id="R70f846db1332421d" /><Relationship Type="http://schemas.openxmlformats.org/officeDocument/2006/relationships/notesMaster" Target="/ppt/notesMasters/notesMaster1.xml" Id="R19f1137f38684af7" /><Relationship Type="http://schemas.openxmlformats.org/officeDocument/2006/relationships/presProps" Target="/ppt/presProps.xml" Id="R02b522cb0f02431b" /><Relationship Type="http://schemas.openxmlformats.org/officeDocument/2006/relationships/tableStyles" Target="/ppt/tableStyles.xml" Id="Ra1498bb10f5d4300" /><Relationship Type="http://schemas.openxmlformats.org/officeDocument/2006/relationships/slide" Target="/ppt/slides/slide1.xml" Id="R313a8bf4fdea4579" /><Relationship Type="http://schemas.openxmlformats.org/officeDocument/2006/relationships/slide" Target="/ppt/slides/slide2.xml" Id="R62cb9dfa19be45f6" /><Relationship Type="http://schemas.openxmlformats.org/officeDocument/2006/relationships/slide" Target="/ppt/slides/slide3.xml" Id="R9d1262eeab01452f" /><Relationship Type="http://schemas.openxmlformats.org/officeDocument/2006/relationships/slide" Target="/ppt/slides/slide4.xml" Id="Rf0cbfc6c209a4a5a" /><Relationship Type="http://schemas.openxmlformats.org/officeDocument/2006/relationships/slide" Target="/ppt/slides/slide5.xml" Id="Rfa69e443fda448ed" /><Relationship Type="http://schemas.openxmlformats.org/officeDocument/2006/relationships/slide" Target="/ppt/slides/slide6.xml" Id="R9e7f3917bd544af6" /><Relationship Type="http://schemas.openxmlformats.org/officeDocument/2006/relationships/slide" Target="/ppt/slides/slide7.xml" Id="R71c3e36b1b654e9e" /><Relationship Type="http://schemas.openxmlformats.org/officeDocument/2006/relationships/slide" Target="/ppt/slides/slide8.xml" Id="Rda7cc0ff4ccd4b85" /><Relationship Type="http://schemas.openxmlformats.org/officeDocument/2006/relationships/slide" Target="/ppt/slides/slide9.xml" Id="R4738fa9f2d4a4baf" /><Relationship Type="http://schemas.openxmlformats.org/officeDocument/2006/relationships/slide" Target="/ppt/slides/slide10.xml" Id="R36ff659fb5834747" /><Relationship Type="http://schemas.openxmlformats.org/officeDocument/2006/relationships/slide" Target="/ppt/slides/slide11.xml" Id="R881b06daca264cd5" /><Relationship Type="http://schemas.openxmlformats.org/officeDocument/2006/relationships/slide" Target="/ppt/slides/slide12.xml" Id="R2ee07abb824d4ea5" /><Relationship Type="http://schemas.openxmlformats.org/officeDocument/2006/relationships/slide" Target="/ppt/slides/slide13.xml" Id="R62d6b95b06164513" /><Relationship Type="http://schemas.openxmlformats.org/officeDocument/2006/relationships/slide" Target="/ppt/slides/slide14.xml" Id="Ra2149b862c5c406c" /><Relationship Type="http://schemas.openxmlformats.org/officeDocument/2006/relationships/slide" Target="/ppt/slides/slide15.xml" Id="Rb6bc8efd16844705" /><Relationship Type="http://schemas.openxmlformats.org/officeDocument/2006/relationships/slide" Target="/ppt/slides/slide16.xml" Id="R52c779fd17444219" /><Relationship Type="http://schemas.openxmlformats.org/officeDocument/2006/relationships/slide" Target="/ppt/slides/slide17.xml" Id="R0700620f08fb4822" /><Relationship Type="http://schemas.openxmlformats.org/officeDocument/2006/relationships/slide" Target="/ppt/slides/slide18.xml" Id="Rbefc470aa7fb4d5e" /><Relationship Type="http://schemas.openxmlformats.org/officeDocument/2006/relationships/slide" Target="/ppt/slides/slide19.xml" Id="R38d46d6a1b254ffe" /><Relationship Type="http://schemas.openxmlformats.org/officeDocument/2006/relationships/slide" Target="/ppt/slides/slide20.xml" Id="R83920b4bd09f44d9" /><Relationship Type="http://schemas.openxmlformats.org/officeDocument/2006/relationships/slide" Target="/ppt/slides/slide21.xml" Id="Rc0444b5aedee4c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0eab25aee446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262c70af9e34bff" /><Relationship Type="http://schemas.openxmlformats.org/officeDocument/2006/relationships/notesMaster" Target="/ppt/notesMasters/notesMaster1.xml" Id="Rb4726ca10e944e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1c3b0bcf3c4d4f" /><Relationship Type="http://schemas.openxmlformats.org/officeDocument/2006/relationships/notesMaster" Target="/ppt/notesMasters/notesMaster1.xml" Id="R78f3fe9bbe2d43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990187cd1f74149" /><Relationship Type="http://schemas.openxmlformats.org/officeDocument/2006/relationships/notesMaster" Target="/ppt/notesMasters/notesMaster1.xml" Id="Rdca293a95e4248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dc955192a24781" /><Relationship Type="http://schemas.openxmlformats.org/officeDocument/2006/relationships/notesMaster" Target="/ppt/notesMasters/notesMaster1.xml" Id="R1a34669624e349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5685a6db78466e" /><Relationship Type="http://schemas.openxmlformats.org/officeDocument/2006/relationships/notesMaster" Target="/ppt/notesMasters/notesMaster1.xml" Id="R356244a0a87642e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7ba822ef9b4bda" /><Relationship Type="http://schemas.openxmlformats.org/officeDocument/2006/relationships/notesMaster" Target="/ppt/notesMasters/notesMaster1.xml" Id="R5d4627e574174d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336fdf09aa4b64" /><Relationship Type="http://schemas.openxmlformats.org/officeDocument/2006/relationships/notesMaster" Target="/ppt/notesMasters/notesMaster1.xml" Id="R6c77cd79faf947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4543a4d0953427c" /><Relationship Type="http://schemas.openxmlformats.org/officeDocument/2006/relationships/notesMaster" Target="/ppt/notesMasters/notesMaster1.xml" Id="Rd2f1518139f043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e41fd04a1b4e79" /><Relationship Type="http://schemas.openxmlformats.org/officeDocument/2006/relationships/notesMaster" Target="/ppt/notesMasters/notesMaster1.xml" Id="R3c255d32be0743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f790c5804d4646" /><Relationship Type="http://schemas.openxmlformats.org/officeDocument/2006/relationships/notesMaster" Target="/ppt/notesMasters/notesMaster1.xml" Id="R1f03e0e47f2842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4c27ab526374b27" /><Relationship Type="http://schemas.openxmlformats.org/officeDocument/2006/relationships/notesMaster" Target="/ppt/notesMasters/notesMaster1.xml" Id="R7c1b1251503c49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625d7c892da4a06" /><Relationship Type="http://schemas.openxmlformats.org/officeDocument/2006/relationships/notesMaster" Target="/ppt/notesMasters/notesMaster1.xml" Id="R4bfaebc4eb2842c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e07d580507e4e1c" /><Relationship Type="http://schemas.openxmlformats.org/officeDocument/2006/relationships/notesMaster" Target="/ppt/notesMasters/notesMaster1.xml" Id="Rc76b1360502546e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8a76d27f9fa444e" /><Relationship Type="http://schemas.openxmlformats.org/officeDocument/2006/relationships/notesMaster" Target="/ppt/notesMasters/notesMaster1.xml" Id="R63bac564ee3b4fc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03303cbba014e55" /><Relationship Type="http://schemas.openxmlformats.org/officeDocument/2006/relationships/notesMaster" Target="/ppt/notesMasters/notesMaster1.xml" Id="R1086897d3c67419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d6fcd8ba2424678" /><Relationship Type="http://schemas.openxmlformats.org/officeDocument/2006/relationships/notesMaster" Target="/ppt/notesMasters/notesMaster1.xml" Id="R2cf1e35d957f4a4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a811d8cf2ee4ad5" /><Relationship Type="http://schemas.openxmlformats.org/officeDocument/2006/relationships/notesMaster" Target="/ppt/notesMasters/notesMaster1.xml" Id="R42e9bc49e6f84c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3fcd6ee3ace478c" /><Relationship Type="http://schemas.openxmlformats.org/officeDocument/2006/relationships/notesMaster" Target="/ppt/notesMasters/notesMaster1.xml" Id="Rfd6e40716a1a4c1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1eaa190b80241ed" /><Relationship Type="http://schemas.openxmlformats.org/officeDocument/2006/relationships/notesMaster" Target="/ppt/notesMasters/notesMaster1.xml" Id="Rffe6204e022f412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c91530ac08d4c67" /><Relationship Type="http://schemas.openxmlformats.org/officeDocument/2006/relationships/notesMaster" Target="/ppt/notesMasters/notesMaster1.xml" Id="R38ed3adf13464ba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addb943f43b46c0" /><Relationship Type="http://schemas.openxmlformats.org/officeDocument/2006/relationships/notesMaster" Target="/ppt/notesMasters/notesMaster1.xml" Id="Rd4b965f5f8834e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8567942ed141f5" /><Relationship Type="http://schemas.openxmlformats.org/officeDocument/2006/relationships/image" Target="/ppt/media/image.png" Id="R99def8d0f3b041e5" /><Relationship Type="http://schemas.openxmlformats.org/officeDocument/2006/relationships/image" Target="/ppt/media/image2.png" Id="R7f4bd69cebae4b7c" /><Relationship Type="http://schemas.openxmlformats.org/officeDocument/2006/relationships/image" Target="/ppt/media/image.jpeg" Id="R6d5c7b589a3f410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fd1a1331f64e8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9def8d0f3b041e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f4bd69cebae4b7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5c7b589a3f410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68ab9fbf35427b" /><Relationship Type="http://schemas.openxmlformats.org/officeDocument/2006/relationships/slideLayout" Target="/ppt/slideLayouts/slideLayout1.xml" Id="Rbd30a08c1c4d4ab9" /><Relationship Type="http://schemas.openxmlformats.org/officeDocument/2006/relationships/slideLayout" Target="/ppt/slideLayouts/slideLayout2.xml" Id="Rcab4acfdfe504e3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30a08c1c4d4ab9"/>
    <p:sldLayoutId xmlns:r="http://schemas.openxmlformats.org/officeDocument/2006/relationships" id="2147483650" r:id="Rcab4acfdfe504e3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10ef1311134580" /><Relationship Type="http://schemas.openxmlformats.org/officeDocument/2006/relationships/notesSlide" Target="/ppt/notesSlides/notesSlide1.xml" Id="R88c9dbdc997749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9746f132f34fe4" /><Relationship Type="http://schemas.openxmlformats.org/officeDocument/2006/relationships/notesSlide" Target="/ppt/notesSlides/notesSlide2.xml" Id="Rb1a485a9213f4b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e437f93a624645" /><Relationship Type="http://schemas.openxmlformats.org/officeDocument/2006/relationships/notesSlide" Target="/ppt/notesSlides/notesSlide3.xml" Id="R3ac4793990cb49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da7f703e054cba" /><Relationship Type="http://schemas.openxmlformats.org/officeDocument/2006/relationships/notesSlide" Target="/ppt/notesSlides/notesSlide4.xml" Id="R2ae94a6403364f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61ed5a19b14276" /><Relationship Type="http://schemas.openxmlformats.org/officeDocument/2006/relationships/notesSlide" Target="/ppt/notesSlides/notesSlide5.xml" Id="Reeda36af2a12420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bf7c3fa1084916" /><Relationship Type="http://schemas.openxmlformats.org/officeDocument/2006/relationships/notesSlide" Target="/ppt/notesSlides/notesSlide6.xml" Id="Ra4d94470bbef457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d8c7c6e602410b" /><Relationship Type="http://schemas.openxmlformats.org/officeDocument/2006/relationships/notesSlide" Target="/ppt/notesSlides/notesSlide7.xml" Id="Reeea496d644c44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11f856e1464d9f" /><Relationship Type="http://schemas.openxmlformats.org/officeDocument/2006/relationships/notesSlide" Target="/ppt/notesSlides/notesSlide8.xml" Id="Re0c47f3d9261493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500b34595044e9" /><Relationship Type="http://schemas.openxmlformats.org/officeDocument/2006/relationships/notesSlide" Target="/ppt/notesSlides/notesSlide9.xml" Id="R884ec4d7dcaf45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9994d705b04aa3" /><Relationship Type="http://schemas.openxmlformats.org/officeDocument/2006/relationships/notesSlide" Target="/ppt/notesSlides/notesSlide10.xml" Id="Re323ca28bf7e41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f1582153ae4d30" /><Relationship Type="http://schemas.openxmlformats.org/officeDocument/2006/relationships/notesSlide" Target="/ppt/notesSlides/notesSlide11.xml" Id="R6036825b37294d0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8aa9b9369b44ff" /><Relationship Type="http://schemas.openxmlformats.org/officeDocument/2006/relationships/notesSlide" Target="/ppt/notesSlides/notesSlide12.xml" Id="Rbc9cfc546f7c475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7cc19c08cd4ffc" /><Relationship Type="http://schemas.openxmlformats.org/officeDocument/2006/relationships/notesSlide" Target="/ppt/notesSlides/notesSlide13.xml" Id="R706499c9154542f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99de4f6aec4bb6" /><Relationship Type="http://schemas.openxmlformats.org/officeDocument/2006/relationships/notesSlide" Target="/ppt/notesSlides/notesSlide14.xml" Id="R2e08b464a5de400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40271f978c432d" /><Relationship Type="http://schemas.openxmlformats.org/officeDocument/2006/relationships/notesSlide" Target="/ppt/notesSlides/notesSlide15.xml" Id="Rd5fd1a52f1074cc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6991a8878e4f0b" /><Relationship Type="http://schemas.openxmlformats.org/officeDocument/2006/relationships/notesSlide" Target="/ppt/notesSlides/notesSlide16.xml" Id="Rf17ad50571d248e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03903cc3174338" /><Relationship Type="http://schemas.openxmlformats.org/officeDocument/2006/relationships/notesSlide" Target="/ppt/notesSlides/notesSlide17.xml" Id="R907be3234bb44db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13b4f195314d03" /><Relationship Type="http://schemas.openxmlformats.org/officeDocument/2006/relationships/notesSlide" Target="/ppt/notesSlides/notesSlide18.xml" Id="R2f9fba369921415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94d28b1e824692" /><Relationship Type="http://schemas.openxmlformats.org/officeDocument/2006/relationships/notesSlide" Target="/ppt/notesSlides/notesSlide19.xml" Id="R0a8fe33df71548b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ed78326f6448d1" /><Relationship Type="http://schemas.openxmlformats.org/officeDocument/2006/relationships/notesSlide" Target="/ppt/notesSlides/notesSlide20.xml" Id="R6ee9faf1e0f94e5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73b1d43072480f" /><Relationship Type="http://schemas.openxmlformats.org/officeDocument/2006/relationships/notesSlide" Target="/ppt/notesSlides/notesSlide21.xml" Id="R073a0750dfd443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Ecclesiastes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  |  Ecclesiastes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死蒼蠅使做香的膏油發出臭氣； [這樣]，一點愚昧也能敗壞智慧和尊榮。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Dead flies cause the ointment of the apothecary to send forth a stinking savour: so doth a little folly him that is in reputation for wisdom and honour.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10:2  |  Ecclesiastes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智慧人的心居右； 愚昧人的心居左。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wise man’s heart is at his right hand; but a fool’s heart at his left.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10:3  |  Ecclesiastes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並且愚昧人行路顯出無知， 對眾人說，他是愚昧人。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 also, when he that is a fool walketh by the way, his wisdom faileth him, and he saith to every one that he is a fool.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10:4  |  Ecclesiastes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掌權者的心若向你發怒， 不要離開你的本位， 因為柔和能免大過。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spirit of the ruler rise up against thee, leave not thy place; for yielding pacifieth great offences.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10:5  |  Ecclesiastes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我見日光之下有一件禍患， 似乎出於掌權的錯誤，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an evil which I have seen under the sun, as an error which proceedeth from the ruler: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10:6  |  Ecclesiastes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就是愚昧人立在高位； 富足人坐在低位。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Folly is set in great dignity, and the rich sit in low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10:7  |  Ecclesiastes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我見過僕人騎馬， 王子像僕人在地上步行。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seen servants upon horses, and princes walking as servants upon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10:8  |  Ecclesiastes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挖陷坑的，自己必掉在其中； 拆牆垣的，必為蛇所咬。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diggeth a pit shall fall into it; and whoso breaketh an hedge, a serpent shall bite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10:9  |  Ecclesiastes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鑿開石頭的，必受損傷； 劈開木頭的，必遭危險。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removeth stones shall be hurt therewith; and he that cleaveth wood shall be endangered thereby.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10:10  |  Ecclesiastes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鐵器鈍了，若不將刃磨快，就必多費氣力； 但得智慧指教，便有益處。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iron be blunt, and he do not whet the edge, then must he put to more strength: but wisdom is profitable to direct.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10:11  |  Ecclesiastes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未行法術以先，蛇若咬人， 後行法術也是無益。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the serpent will bite without enchantment; and a babbler is no better.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10:12  |  Ecclesiastes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智慧人的口說出恩言； 愚昧人的嘴吞滅自己。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a wise man’s mouth are gracious; but the lips of a fool will swallow up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10:13  |  Ecclesiastes 10:13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他口中的言語起頭是愚昧； 他話的末尾是奸惡的狂妄。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beginning of the words of his mouth is foolishness: and the end of his talk is mischievous madness.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10:14  |  Ecclesiastes 10:14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愚昧人多有言語， 人卻不知將來有甚麼事； 他身後的事誰能告訴他呢？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 also is full of words: a man cannot tell what shall be; and what shall be after him, who can tell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10:15  |  Ecclesiastes 10:15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凡愚昧人，他的勞碌使自己困乏， 因為連進城的路，他也不知道。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labour of the foolish wearieth every one of them, because he knoweth not how to go to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10:16  |  Ecclesiastes 10:16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邦國啊，你的王若是孩童， 你的群臣早晨宴樂， 你就有禍了！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to thee, O land, when thy king is a child, and thy princes eat in the morning!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10:17  |  Ecclesiastes 10:17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邦國啊，你的王若是貴冑之子， 你的群臣按時吃喝， 為要補力，不為酒醉， 你就有福了！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art thou, O land, when thy king is the son of nobles, and thy princes eat in due season, for strength, and not for drunkenness!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10:18  |  Ecclesiastes 10:18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因人懶惰，房頂塌下； 因人手懶，房屋滴漏。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much slothfulness the building decayeth; and through idleness of the hands the house droppeth through.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10:19  |  Ecclesiastes 10:19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設擺筵席是為喜笑。 酒能使人快活； 錢能叫萬事應心。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feast is made for laughter, and wine maketh merry: but money answereth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10:20  |  Ecclesiastes 10:20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你不可咒詛君王， 也不可心懷此念； 在你臥房也不可咒詛富戶。 因為空中的鳥必傳揚這聲音， 有翅膀的也必述說這事。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Curse not the king, no not in thy thought; and curse not the rich in thy bedchamber: for a bird of the air shall carry the voice, and that which hath wings shall tell the matter.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2026-08-30T04:19:28.5820000Z</dcterms:created>
  <dcterms:modified xsi:type="dcterms:W3CDTF">2026-08-30T04:19:28.5820000Z</dcterms:modified>
</coreProperties>
</file>