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bd3cb0fe10e449e" /><Relationship Type="http://schemas.openxmlformats.org/officeDocument/2006/relationships/extended-properties" Target="/docProps/app.xml" Id="Rf8045fd852694bec" /><Relationship Type="http://schemas.openxmlformats.org/officeDocument/2006/relationships/officeDocument" Target="/ppt/presentation.xml" Id="R0ac90db022ea431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d9f7b4c38494617"/>
  </p:sldMasterIdLst>
  <p:notesMasterIdLst>
    <p:notesMasterId xmlns:r="http://schemas.openxmlformats.org/officeDocument/2006/relationships" r:id="R316f3533ff294fca"/>
  </p:notesMasterIdLst>
  <p:sldIdLst>
    <p:sldId xmlns:r="http://schemas.openxmlformats.org/officeDocument/2006/relationships" id="256" r:id="Rf686abe6a80d4b05"/>
    <p:sldId xmlns:r="http://schemas.openxmlformats.org/officeDocument/2006/relationships" id="257" r:id="R6e8df540588549ca"/>
    <p:sldId xmlns:r="http://schemas.openxmlformats.org/officeDocument/2006/relationships" id="258" r:id="R0d1a7a95f89b459d"/>
    <p:sldId xmlns:r="http://schemas.openxmlformats.org/officeDocument/2006/relationships" id="259" r:id="R8597f19d9ce84061"/>
    <p:sldId xmlns:r="http://schemas.openxmlformats.org/officeDocument/2006/relationships" id="260" r:id="R88d88f9535554d14"/>
    <p:sldId xmlns:r="http://schemas.openxmlformats.org/officeDocument/2006/relationships" id="261" r:id="Rdecd9b3355c84e97"/>
    <p:sldId xmlns:r="http://schemas.openxmlformats.org/officeDocument/2006/relationships" id="262" r:id="R55d61cdbb9c54d98"/>
    <p:sldId xmlns:r="http://schemas.openxmlformats.org/officeDocument/2006/relationships" id="263" r:id="Rfd8d1c56874a453d"/>
    <p:sldId xmlns:r="http://schemas.openxmlformats.org/officeDocument/2006/relationships" id="264" r:id="R4f799bbec9e248a1"/>
    <p:sldId xmlns:r="http://schemas.openxmlformats.org/officeDocument/2006/relationships" id="265" r:id="R22e79270ed984899"/>
    <p:sldId xmlns:r="http://schemas.openxmlformats.org/officeDocument/2006/relationships" id="266" r:id="R29500174f3074cdd"/>
    <p:sldId xmlns:r="http://schemas.openxmlformats.org/officeDocument/2006/relationships" id="267" r:id="R55e278ca555f416b"/>
    <p:sldId xmlns:r="http://schemas.openxmlformats.org/officeDocument/2006/relationships" id="268" r:id="R29249c8a90a04ba9"/>
    <p:sldId xmlns:r="http://schemas.openxmlformats.org/officeDocument/2006/relationships" id="269" r:id="Rbf51f0f4a89349eb"/>
    <p:sldId xmlns:r="http://schemas.openxmlformats.org/officeDocument/2006/relationships" id="270" r:id="Re468974f11224550"/>
    <p:sldId xmlns:r="http://schemas.openxmlformats.org/officeDocument/2006/relationships" id="271" r:id="R4511baf3484e4e2e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e3ac7abe3b72410f" /><Relationship Type="http://schemas.openxmlformats.org/officeDocument/2006/relationships/slideMaster" Target="/ppt/slideMasters/slideMaster1.xml" Id="R1d9f7b4c38494617" /><Relationship Type="http://schemas.openxmlformats.org/officeDocument/2006/relationships/notesMaster" Target="/ppt/notesMasters/notesMaster1.xml" Id="R316f3533ff294fca" /><Relationship Type="http://schemas.openxmlformats.org/officeDocument/2006/relationships/presProps" Target="/ppt/presProps.xml" Id="R3d4137a85bb340dd" /><Relationship Type="http://schemas.openxmlformats.org/officeDocument/2006/relationships/tableStyles" Target="/ppt/tableStyles.xml" Id="R1a83cacb0e85430f" /><Relationship Type="http://schemas.openxmlformats.org/officeDocument/2006/relationships/slide" Target="/ppt/slides/slide1.xml" Id="Rf686abe6a80d4b05" /><Relationship Type="http://schemas.openxmlformats.org/officeDocument/2006/relationships/slide" Target="/ppt/slides/slide2.xml" Id="R6e8df540588549ca" /><Relationship Type="http://schemas.openxmlformats.org/officeDocument/2006/relationships/slide" Target="/ppt/slides/slide3.xml" Id="R0d1a7a95f89b459d" /><Relationship Type="http://schemas.openxmlformats.org/officeDocument/2006/relationships/slide" Target="/ppt/slides/slide4.xml" Id="R8597f19d9ce84061" /><Relationship Type="http://schemas.openxmlformats.org/officeDocument/2006/relationships/slide" Target="/ppt/slides/slide5.xml" Id="R88d88f9535554d14" /><Relationship Type="http://schemas.openxmlformats.org/officeDocument/2006/relationships/slide" Target="/ppt/slides/slide6.xml" Id="Rdecd9b3355c84e97" /><Relationship Type="http://schemas.openxmlformats.org/officeDocument/2006/relationships/slide" Target="/ppt/slides/slide7.xml" Id="R55d61cdbb9c54d98" /><Relationship Type="http://schemas.openxmlformats.org/officeDocument/2006/relationships/slide" Target="/ppt/slides/slide8.xml" Id="Rfd8d1c56874a453d" /><Relationship Type="http://schemas.openxmlformats.org/officeDocument/2006/relationships/slide" Target="/ppt/slides/slide9.xml" Id="R4f799bbec9e248a1" /><Relationship Type="http://schemas.openxmlformats.org/officeDocument/2006/relationships/slide" Target="/ppt/slides/slide10.xml" Id="R22e79270ed984899" /><Relationship Type="http://schemas.openxmlformats.org/officeDocument/2006/relationships/slide" Target="/ppt/slides/slide11.xml" Id="R29500174f3074cdd" /><Relationship Type="http://schemas.openxmlformats.org/officeDocument/2006/relationships/slide" Target="/ppt/slides/slide12.xml" Id="R55e278ca555f416b" /><Relationship Type="http://schemas.openxmlformats.org/officeDocument/2006/relationships/slide" Target="/ppt/slides/slide13.xml" Id="R29249c8a90a04ba9" /><Relationship Type="http://schemas.openxmlformats.org/officeDocument/2006/relationships/slide" Target="/ppt/slides/slide14.xml" Id="Rbf51f0f4a89349eb" /><Relationship Type="http://schemas.openxmlformats.org/officeDocument/2006/relationships/slide" Target="/ppt/slides/slide15.xml" Id="Re468974f11224550" /><Relationship Type="http://schemas.openxmlformats.org/officeDocument/2006/relationships/slide" Target="/ppt/slides/slide16.xml" Id="R4511baf3484e4e2e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8079b06310364061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86d3a148b9d443c" /><Relationship Type="http://schemas.openxmlformats.org/officeDocument/2006/relationships/notesMaster" Target="/ppt/notesMasters/notesMaster1.xml" Id="Rdc4f17ab312e4a88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02528b72615545b4" /><Relationship Type="http://schemas.openxmlformats.org/officeDocument/2006/relationships/notesMaster" Target="/ppt/notesMasters/notesMaster1.xml" Id="R6c03fa274bf4499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e6f23445bc064073" /><Relationship Type="http://schemas.openxmlformats.org/officeDocument/2006/relationships/notesMaster" Target="/ppt/notesMasters/notesMaster1.xml" Id="R4c25ac15ab314d71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f60148f81fd4edc" /><Relationship Type="http://schemas.openxmlformats.org/officeDocument/2006/relationships/notesMaster" Target="/ppt/notesMasters/notesMaster1.xml" Id="R4602a05514344320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b6abebc24b3f49f8" /><Relationship Type="http://schemas.openxmlformats.org/officeDocument/2006/relationships/notesMaster" Target="/ppt/notesMasters/notesMaster1.xml" Id="R55d14e4c68454b15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068f093c0e1e4fe6" /><Relationship Type="http://schemas.openxmlformats.org/officeDocument/2006/relationships/notesMaster" Target="/ppt/notesMasters/notesMaster1.xml" Id="R4bea04ddbd784f3d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2254f2e7fdbd43e9" /><Relationship Type="http://schemas.openxmlformats.org/officeDocument/2006/relationships/notesMaster" Target="/ppt/notesMasters/notesMaster1.xml" Id="R0e5483d5748d4446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55693aee5ef401a" /><Relationship Type="http://schemas.openxmlformats.org/officeDocument/2006/relationships/notesMaster" Target="/ppt/notesMasters/notesMaster1.xml" Id="Rb8b413d7310a43ca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def128fd8bbd414c" /><Relationship Type="http://schemas.openxmlformats.org/officeDocument/2006/relationships/notesMaster" Target="/ppt/notesMasters/notesMaster1.xml" Id="R3d95088a85a6453c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2ee6de1927ff4de4" /><Relationship Type="http://schemas.openxmlformats.org/officeDocument/2006/relationships/notesMaster" Target="/ppt/notesMasters/notesMaster1.xml" Id="R311b13254e0044dd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c5c2535b9ba64f60" /><Relationship Type="http://schemas.openxmlformats.org/officeDocument/2006/relationships/notesMaster" Target="/ppt/notesMasters/notesMaster1.xml" Id="Rc1df73d88fe34dcc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a795bc4a085d4560" /><Relationship Type="http://schemas.openxmlformats.org/officeDocument/2006/relationships/notesMaster" Target="/ppt/notesMasters/notesMaster1.xml" Id="Re5542920160e4ec1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d69ab38f76e94fce" /><Relationship Type="http://schemas.openxmlformats.org/officeDocument/2006/relationships/notesMaster" Target="/ppt/notesMasters/notesMaster1.xml" Id="R9f02ae8724104f1c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1b960148066e4189" /><Relationship Type="http://schemas.openxmlformats.org/officeDocument/2006/relationships/notesMaster" Target="/ppt/notesMasters/notesMaster1.xml" Id="Rcd2d698ad16845c0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519c3e29c2524289" /><Relationship Type="http://schemas.openxmlformats.org/officeDocument/2006/relationships/notesMaster" Target="/ppt/notesMasters/notesMaster1.xml" Id="Ree8da6e84c584221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57a53db8b3214e77" /><Relationship Type="http://schemas.openxmlformats.org/officeDocument/2006/relationships/notesMaster" Target="/ppt/notesMasters/notesMaster1.xml" Id="R14fffba8983d485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d8a09064f344f6f" /><Relationship Type="http://schemas.openxmlformats.org/officeDocument/2006/relationships/image" Target="/ppt/media/image.png" Id="R6c868e6283dd4cd5" /><Relationship Type="http://schemas.openxmlformats.org/officeDocument/2006/relationships/image" Target="/ppt/media/image2.png" Id="R007f4c5ba2744c87" /><Relationship Type="http://schemas.openxmlformats.org/officeDocument/2006/relationships/image" Target="/ppt/media/image.jpeg" Id="R11431632a8834286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eb16dd6597b4a9b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6c868e6283dd4cd5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007f4c5ba2744c87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1431632a8834286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05a24c73ace406a" /><Relationship Type="http://schemas.openxmlformats.org/officeDocument/2006/relationships/slideLayout" Target="/ppt/slideLayouts/slideLayout1.xml" Id="Raf58fb728f15413f" /><Relationship Type="http://schemas.openxmlformats.org/officeDocument/2006/relationships/slideLayout" Target="/ppt/slideLayouts/slideLayout2.xml" Id="R8ff6e4640ec94832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f58fb728f15413f"/>
    <p:sldLayoutId xmlns:r="http://schemas.openxmlformats.org/officeDocument/2006/relationships" id="2147483650" r:id="R8ff6e4640ec94832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46cdda5c33041f8" /><Relationship Type="http://schemas.openxmlformats.org/officeDocument/2006/relationships/notesSlide" Target="/ppt/notesSlides/notesSlide1.xml" Id="R56f6335751374f8a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02ea4fd3514422e" /><Relationship Type="http://schemas.openxmlformats.org/officeDocument/2006/relationships/notesSlide" Target="/ppt/notesSlides/notesSlide2.xml" Id="R51465e962013421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a3d41d46d2941d5" /><Relationship Type="http://schemas.openxmlformats.org/officeDocument/2006/relationships/notesSlide" Target="/ppt/notesSlides/notesSlide3.xml" Id="R51199d782848481f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ce31428284e4c0a" /><Relationship Type="http://schemas.openxmlformats.org/officeDocument/2006/relationships/notesSlide" Target="/ppt/notesSlides/notesSlide4.xml" Id="R64dc7e52091d477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9fead1648024c85" /><Relationship Type="http://schemas.openxmlformats.org/officeDocument/2006/relationships/notesSlide" Target="/ppt/notesSlides/notesSlide5.xml" Id="Re45b0c69a4d5486f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60fb2d8ab8c40c5" /><Relationship Type="http://schemas.openxmlformats.org/officeDocument/2006/relationships/notesSlide" Target="/ppt/notesSlides/notesSlide6.xml" Id="R9b825fb9eeb14d63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7843aca2bd54c20" /><Relationship Type="http://schemas.openxmlformats.org/officeDocument/2006/relationships/notesSlide" Target="/ppt/notesSlides/notesSlide7.xml" Id="Rcde677743dc74324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e7deaa1c31d44e8" /><Relationship Type="http://schemas.openxmlformats.org/officeDocument/2006/relationships/notesSlide" Target="/ppt/notesSlides/notesSlide8.xml" Id="Rd25de3cfc60e418a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3bae46a1d9946ff" /><Relationship Type="http://schemas.openxmlformats.org/officeDocument/2006/relationships/notesSlide" Target="/ppt/notesSlides/notesSlide9.xml" Id="Rf2cc3f165f8d4d92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5700d68f81940bb" /><Relationship Type="http://schemas.openxmlformats.org/officeDocument/2006/relationships/notesSlide" Target="/ppt/notesSlides/notesSlide10.xml" Id="Rfa77477ea4654ec4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268a9e97f824dd8" /><Relationship Type="http://schemas.openxmlformats.org/officeDocument/2006/relationships/notesSlide" Target="/ppt/notesSlides/notesSlide11.xml" Id="R03127db3080d48a2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9813cf0e70c45f5" /><Relationship Type="http://schemas.openxmlformats.org/officeDocument/2006/relationships/notesSlide" Target="/ppt/notesSlides/notesSlide12.xml" Id="R891eea043df94ac2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a280e82e42a4c17" /><Relationship Type="http://schemas.openxmlformats.org/officeDocument/2006/relationships/notesSlide" Target="/ppt/notesSlides/notesSlide13.xml" Id="R949c1775bd854446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786553396014127" /><Relationship Type="http://schemas.openxmlformats.org/officeDocument/2006/relationships/notesSlide" Target="/ppt/notesSlides/notesSlide14.xml" Id="R00439ad44724453d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15092ba13dc4af0" /><Relationship Type="http://schemas.openxmlformats.org/officeDocument/2006/relationships/notesSlide" Target="/ppt/notesSlides/notesSlide15.xml" Id="R77d9b9c97c2d42da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45037f6728d4847" /><Relationship Type="http://schemas.openxmlformats.org/officeDocument/2006/relationships/notesSlide" Target="/ppt/notesSlides/notesSlide16.xml" Id="R1b9d43c40bee4dda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彌迦書第5章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Micah 5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彌迦書 5:1  |  Micah 5:1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成群的民哪，現在你要聚集成隊； [因為]仇敵圍攻我們， 要用杖擊打以色列審判者的臉。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Now gather thyself in troops, O daughter of troops: he hath laid siege against us: they shall smite the judge of Israel with a rod upon the cheek.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彌迦書 5:2  |  Micah 5:2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伯利恆的以法他啊， 你在猶大諸城中為小， 將來必有一位從你那裏出來， 在以色列中為我作掌權的； 他的根源從亙古，從太初就有。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thou, Beth-lehem Ephratah, though thou be little among the thousands of Judah, yet out of thee shall he come forth unto me that is to be ruler in Israel; whose goings forth have been from of old, from everlasting.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彌迦書 5:3  |  Micah 5:3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耶和華必將以色列人交付[敵人]， 直等那生產的婦人生下子來。 那時掌權者其餘的弟兄 必歸到以色列人那裏。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Therefore will he give them up, until the time that she which travaileth hath brought forth: then the remnant of his brethren shall return unto the children of Israel.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彌迦書 5:4  |  Micah 5:4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他必起來，倚靠耶和華的大能， 並耶和華－他神之名的威嚴， 牧養[他的羊群]。 他們要[安然]居住； 因為他必日見尊大，直到地極。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he shall stand and feed in the strength of the LORD, in the majesty of the name of the LORD his God; and they shall abide: for now shall he be great unto the ends of the earth.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彌迦書 5:5  |  Micah 5:5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這位必作[我們的]平安。 當亞述人進入我們的地境， 踐踏宮殿的時候， 我們就立起七個牧者， 八個首領攻擊他。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this man shall be the peace, when the Assyrian shall come into our land: and when he shall tread in our palaces, then shall we raise against him seven shepherds, and eight principal men.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彌迦書 5:6  |  Micah 5:6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他們必用刀劍毀壞亞述地 和寧錄地的關口。 亞述人進入我們的地境踐踏的時候， 他必拯救我們。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they shall waste the land of Assyria with the sword, and the land of Nimrod in the entrances thereof: thus shall he deliver us from the Assyrian, when he cometh into our land, and when he treadeth within our borders.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彌迦書 5:7  |  Micah 5:7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雅各餘剩的人必在多國的民中， 如從耶和華那裏降下的露水， 又如甘霖降在草上； 不仗賴人[力]，也不等候世人[之功]。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remnant of Jacob shall be in the midst of many people as a dew from the LORD, as the showers upon the grass, that tarrieth not for man, nor waiteth for the sons of men.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彌迦書 5:8  |  Micah 5:8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雅各餘剩的人必在多國多民中， 如林間百獸中的獅子， 又如少壯獅子在羊群中。 他若經過就必踐踏撕裂， 無人搭救。</a:t>
            </a:r>
          </a:p>
          <a:p xmlns:a="http://schemas.openxmlformats.org/drawingml/2006/main">
            <a:pPr algn="ctr">
              <a:buNone/>
            </a:pPr>
            <a:r>
              <a:rPr sz="1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remnant of Jacob shall be among the Gentiles in the midst of many people as a lion among the beasts of the forest, as a young lion among the flocks of sheep: who, if he go through, both treadeth down, and teareth in pieces, and none can deliver.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彌迦書 5:9  |  Micah 5:9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願你的手舉起，高過敵人！ 願你的仇敵都被剪除！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Thine hand shall be lifted up upon thine adversaries, and all thine enemies shall be cut off.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彌迦書 5:10  |  Micah 5:10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耶和華說：到那日， 我必從你中間剪除馬匹， 毀壞車輛，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it shall come to pass in that day, saith the LORD, that I will cut off thy horses out of the midst of thee, and I will destroy thy chariots: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彌迦書 5:11  |  Micah 5:11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也必從你國中除滅城邑， 拆毀一切的保障，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 will cut off the cities of thy land, and throw down all thy strong holds: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彌迦書 5:12  |  Micah 5:12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又必除掉你手中的邪術； 你那裏也不再有占卜的。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 will cut off witchcrafts out of thine hand; and thou shalt have no more soothsayers: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彌迦書 5:13  |  Micah 5:13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我必從你中間除滅雕刻的偶像和柱像， 你就不再跪拜自己手所造的。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Thy graven images also will I cut off, and thy standing images out of the midst of thee; and thou shalt no more worship the work of thine hands.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彌迦書 5:14  |  Micah 5:14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我必從你中間拔出木偶， 又毀滅你的城邑。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 will pluck up thy groves out of the midst of thee: so will I destroy thy cities.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彌迦書 5:15  |  Micah 5:15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我也必在怒氣和忿怒中向那不聽從的列國施報。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 will execute vengeance in anger and fury upon the heathen, such as they have not heard.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2026-08-30T04:39:01.6080000Z</dcterms:created>
  <dcterms:modified xsi:type="dcterms:W3CDTF">2026-08-30T04:39:01.6080000Z</dcterms:modified>
</coreProperties>
</file>