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e51ebff9f244c90" /><Relationship Type="http://schemas.openxmlformats.org/officeDocument/2006/relationships/extended-properties" Target="/docProps/app.xml" Id="R01bb2cedc60043a4" /><Relationship Type="http://schemas.openxmlformats.org/officeDocument/2006/relationships/officeDocument" Target="/ppt/presentation.xml" Id="Rf9b714987fa6460f" /></Relationships>
</file>

<file path=ppt/presentation.xml><?xml version="1.0" encoding="utf-8"?>
<p:presentation xmlns:p="http://schemas.openxmlformats.org/presentationml/2006/main">
  <p:sldMasterIdLst>
    <p:sldMasterId xmlns:r="http://schemas.openxmlformats.org/officeDocument/2006/relationships" id="2147483648" r:id="R50cd6921995d4356"/>
  </p:sldMasterIdLst>
  <p:notesMasterIdLst>
    <p:notesMasterId xmlns:r="http://schemas.openxmlformats.org/officeDocument/2006/relationships" r:id="Re313f976f9ae4a86"/>
  </p:notesMasterIdLst>
  <p:sldIdLst>
    <p:sldId xmlns:r="http://schemas.openxmlformats.org/officeDocument/2006/relationships" id="256" r:id="R92378a8c74ba46a6"/>
    <p:sldId xmlns:r="http://schemas.openxmlformats.org/officeDocument/2006/relationships" id="257" r:id="R5bc10a1bfafa48f8"/>
    <p:sldId xmlns:r="http://schemas.openxmlformats.org/officeDocument/2006/relationships" id="258" r:id="R314dd67e7f8f4cb1"/>
    <p:sldId xmlns:r="http://schemas.openxmlformats.org/officeDocument/2006/relationships" id="259" r:id="R93f31575f5fd4b7b"/>
    <p:sldId xmlns:r="http://schemas.openxmlformats.org/officeDocument/2006/relationships" id="260" r:id="R354f95da330649e2"/>
    <p:sldId xmlns:r="http://schemas.openxmlformats.org/officeDocument/2006/relationships" id="261" r:id="R430e7f787a01458b"/>
    <p:sldId xmlns:r="http://schemas.openxmlformats.org/officeDocument/2006/relationships" id="262" r:id="Rc26d7f130ffc4b5c"/>
    <p:sldId xmlns:r="http://schemas.openxmlformats.org/officeDocument/2006/relationships" id="263" r:id="Rf6a011fb8a164271"/>
    <p:sldId xmlns:r="http://schemas.openxmlformats.org/officeDocument/2006/relationships" id="264" r:id="Rb9202e1ef73f4879"/>
    <p:sldId xmlns:r="http://schemas.openxmlformats.org/officeDocument/2006/relationships" id="265" r:id="R1c051310da1b4f01"/>
    <p:sldId xmlns:r="http://schemas.openxmlformats.org/officeDocument/2006/relationships" id="266" r:id="Ref33e83f9a014f75"/>
    <p:sldId xmlns:r="http://schemas.openxmlformats.org/officeDocument/2006/relationships" id="267" r:id="R03f1fe1bfcef4ce2"/>
    <p:sldId xmlns:r="http://schemas.openxmlformats.org/officeDocument/2006/relationships" id="268" r:id="Rf74c6dac01e9417a"/>
    <p:sldId xmlns:r="http://schemas.openxmlformats.org/officeDocument/2006/relationships" id="269" r:id="R2e2096e8da674fcd"/>
    <p:sldId xmlns:r="http://schemas.openxmlformats.org/officeDocument/2006/relationships" id="270" r:id="Rc278710c125d49a2"/>
    <p:sldId xmlns:r="http://schemas.openxmlformats.org/officeDocument/2006/relationships" id="271" r:id="R2e1a78b91a7c4f25"/>
    <p:sldId xmlns:r="http://schemas.openxmlformats.org/officeDocument/2006/relationships" id="272" r:id="R81133b7164a247b4"/>
    <p:sldId xmlns:r="http://schemas.openxmlformats.org/officeDocument/2006/relationships" id="273" r:id="R5e6e67a81c624c0b"/>
    <p:sldId xmlns:r="http://schemas.openxmlformats.org/officeDocument/2006/relationships" id="274" r:id="R25adbd07420d4eca"/>
    <p:sldId xmlns:r="http://schemas.openxmlformats.org/officeDocument/2006/relationships" id="275" r:id="Rcab19768354148c1"/>
    <p:sldId xmlns:r="http://schemas.openxmlformats.org/officeDocument/2006/relationships" id="276" r:id="R6a0ecce5fa60492c"/>
    <p:sldId xmlns:r="http://schemas.openxmlformats.org/officeDocument/2006/relationships" id="277" r:id="R9516652160f943d6"/>
    <p:sldId xmlns:r="http://schemas.openxmlformats.org/officeDocument/2006/relationships" id="278" r:id="R95fa0573c96e47d2"/>
    <p:sldId xmlns:r="http://schemas.openxmlformats.org/officeDocument/2006/relationships" id="279" r:id="Rf293a401445a4df4"/>
    <p:sldId xmlns:r="http://schemas.openxmlformats.org/officeDocument/2006/relationships" id="280" r:id="R28b75d4a84e94d40"/>
    <p:sldId xmlns:r="http://schemas.openxmlformats.org/officeDocument/2006/relationships" id="281" r:id="Rd6564c45b23b4aa4"/>
    <p:sldId xmlns:r="http://schemas.openxmlformats.org/officeDocument/2006/relationships" id="282" r:id="R1a8610dad4ff42b9"/>
    <p:sldId xmlns:r="http://schemas.openxmlformats.org/officeDocument/2006/relationships" id="283" r:id="R3ee0a1af064b4546"/>
    <p:sldId xmlns:r="http://schemas.openxmlformats.org/officeDocument/2006/relationships" id="284" r:id="Re1ff98d37dea4263"/>
    <p:sldId xmlns:r="http://schemas.openxmlformats.org/officeDocument/2006/relationships" id="285" r:id="Rdfb34df6e06549fc"/>
    <p:sldId xmlns:r="http://schemas.openxmlformats.org/officeDocument/2006/relationships" id="286" r:id="R04b15ade42034ca7"/>
    <p:sldId xmlns:r="http://schemas.openxmlformats.org/officeDocument/2006/relationships" id="287" r:id="Rcda784bcf2f14ba6"/>
    <p:sldId xmlns:r="http://schemas.openxmlformats.org/officeDocument/2006/relationships" id="288" r:id="R7bf9e6f8386842b6"/>
    <p:sldId xmlns:r="http://schemas.openxmlformats.org/officeDocument/2006/relationships" id="289" r:id="Ra5bdfcc6446c4c69"/>
    <p:sldId xmlns:r="http://schemas.openxmlformats.org/officeDocument/2006/relationships" id="290" r:id="R27b850f4ace6479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6b61ad96c5c48f8" /><Relationship Type="http://schemas.openxmlformats.org/officeDocument/2006/relationships/slideMaster" Target="/ppt/slideMasters/slideMaster1.xml" Id="R50cd6921995d4356" /><Relationship Type="http://schemas.openxmlformats.org/officeDocument/2006/relationships/notesMaster" Target="/ppt/notesMasters/notesMaster1.xml" Id="Re313f976f9ae4a86" /><Relationship Type="http://schemas.openxmlformats.org/officeDocument/2006/relationships/presProps" Target="/ppt/presProps.xml" Id="R89028efa92ab47c8" /><Relationship Type="http://schemas.openxmlformats.org/officeDocument/2006/relationships/tableStyles" Target="/ppt/tableStyles.xml" Id="R27e646af50274fa4" /><Relationship Type="http://schemas.openxmlformats.org/officeDocument/2006/relationships/slide" Target="/ppt/slides/slide1.xml" Id="R92378a8c74ba46a6" /><Relationship Type="http://schemas.openxmlformats.org/officeDocument/2006/relationships/slide" Target="/ppt/slides/slide2.xml" Id="R5bc10a1bfafa48f8" /><Relationship Type="http://schemas.openxmlformats.org/officeDocument/2006/relationships/slide" Target="/ppt/slides/slide3.xml" Id="R314dd67e7f8f4cb1" /><Relationship Type="http://schemas.openxmlformats.org/officeDocument/2006/relationships/slide" Target="/ppt/slides/slide4.xml" Id="R93f31575f5fd4b7b" /><Relationship Type="http://schemas.openxmlformats.org/officeDocument/2006/relationships/slide" Target="/ppt/slides/slide5.xml" Id="R354f95da330649e2" /><Relationship Type="http://schemas.openxmlformats.org/officeDocument/2006/relationships/slide" Target="/ppt/slides/slide6.xml" Id="R430e7f787a01458b" /><Relationship Type="http://schemas.openxmlformats.org/officeDocument/2006/relationships/slide" Target="/ppt/slides/slide7.xml" Id="Rc26d7f130ffc4b5c" /><Relationship Type="http://schemas.openxmlformats.org/officeDocument/2006/relationships/slide" Target="/ppt/slides/slide8.xml" Id="Rf6a011fb8a164271" /><Relationship Type="http://schemas.openxmlformats.org/officeDocument/2006/relationships/slide" Target="/ppt/slides/slide9.xml" Id="Rb9202e1ef73f4879" /><Relationship Type="http://schemas.openxmlformats.org/officeDocument/2006/relationships/slide" Target="/ppt/slides/slide10.xml" Id="R1c051310da1b4f01" /><Relationship Type="http://schemas.openxmlformats.org/officeDocument/2006/relationships/slide" Target="/ppt/slides/slide11.xml" Id="Ref33e83f9a014f75" /><Relationship Type="http://schemas.openxmlformats.org/officeDocument/2006/relationships/slide" Target="/ppt/slides/slide12.xml" Id="R03f1fe1bfcef4ce2" /><Relationship Type="http://schemas.openxmlformats.org/officeDocument/2006/relationships/slide" Target="/ppt/slides/slide13.xml" Id="Rf74c6dac01e9417a" /><Relationship Type="http://schemas.openxmlformats.org/officeDocument/2006/relationships/slide" Target="/ppt/slides/slide14.xml" Id="R2e2096e8da674fcd" /><Relationship Type="http://schemas.openxmlformats.org/officeDocument/2006/relationships/slide" Target="/ppt/slides/slide15.xml" Id="Rc278710c125d49a2" /><Relationship Type="http://schemas.openxmlformats.org/officeDocument/2006/relationships/slide" Target="/ppt/slides/slide16.xml" Id="R2e1a78b91a7c4f25" /><Relationship Type="http://schemas.openxmlformats.org/officeDocument/2006/relationships/slide" Target="/ppt/slides/slide17.xml" Id="R81133b7164a247b4" /><Relationship Type="http://schemas.openxmlformats.org/officeDocument/2006/relationships/slide" Target="/ppt/slides/slide18.xml" Id="R5e6e67a81c624c0b" /><Relationship Type="http://schemas.openxmlformats.org/officeDocument/2006/relationships/slide" Target="/ppt/slides/slide19.xml" Id="R25adbd07420d4eca" /><Relationship Type="http://schemas.openxmlformats.org/officeDocument/2006/relationships/slide" Target="/ppt/slides/slide20.xml" Id="Rcab19768354148c1" /><Relationship Type="http://schemas.openxmlformats.org/officeDocument/2006/relationships/slide" Target="/ppt/slides/slide21.xml" Id="R6a0ecce5fa60492c" /><Relationship Type="http://schemas.openxmlformats.org/officeDocument/2006/relationships/slide" Target="/ppt/slides/slide22.xml" Id="R9516652160f943d6" /><Relationship Type="http://schemas.openxmlformats.org/officeDocument/2006/relationships/slide" Target="/ppt/slides/slide23.xml" Id="R95fa0573c96e47d2" /><Relationship Type="http://schemas.openxmlformats.org/officeDocument/2006/relationships/slide" Target="/ppt/slides/slide24.xml" Id="Rf293a401445a4df4" /><Relationship Type="http://schemas.openxmlformats.org/officeDocument/2006/relationships/slide" Target="/ppt/slides/slide25.xml" Id="R28b75d4a84e94d40" /><Relationship Type="http://schemas.openxmlformats.org/officeDocument/2006/relationships/slide" Target="/ppt/slides/slide26.xml" Id="Rd6564c45b23b4aa4" /><Relationship Type="http://schemas.openxmlformats.org/officeDocument/2006/relationships/slide" Target="/ppt/slides/slide27.xml" Id="R1a8610dad4ff42b9" /><Relationship Type="http://schemas.openxmlformats.org/officeDocument/2006/relationships/slide" Target="/ppt/slides/slide28.xml" Id="R3ee0a1af064b4546" /><Relationship Type="http://schemas.openxmlformats.org/officeDocument/2006/relationships/slide" Target="/ppt/slides/slide29.xml" Id="Re1ff98d37dea4263" /><Relationship Type="http://schemas.openxmlformats.org/officeDocument/2006/relationships/slide" Target="/ppt/slides/slide30.xml" Id="Rdfb34df6e06549fc" /><Relationship Type="http://schemas.openxmlformats.org/officeDocument/2006/relationships/slide" Target="/ppt/slides/slide31.xml" Id="R04b15ade42034ca7" /><Relationship Type="http://schemas.openxmlformats.org/officeDocument/2006/relationships/slide" Target="/ppt/slides/slide32.xml" Id="Rcda784bcf2f14ba6" /><Relationship Type="http://schemas.openxmlformats.org/officeDocument/2006/relationships/slide" Target="/ppt/slides/slide33.xml" Id="R7bf9e6f8386842b6" /><Relationship Type="http://schemas.openxmlformats.org/officeDocument/2006/relationships/slide" Target="/ppt/slides/slide34.xml" Id="Ra5bdfcc6446c4c69" /><Relationship Type="http://schemas.openxmlformats.org/officeDocument/2006/relationships/slide" Target="/ppt/slides/slide35.xml" Id="R27b850f4ace6479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4f59ac99c54474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d4e1447773e407a" /><Relationship Type="http://schemas.openxmlformats.org/officeDocument/2006/relationships/notesMaster" Target="/ppt/notesMasters/notesMaster1.xml" Id="R220c54b9325d4c2b" /></Relationships>
</file>

<file path=ppt/notesSlides/_rels/notesSlide2.xml.rels>&#65279;<?xml version="1.0" encoding="utf-8"?><Relationships xmlns="http://schemas.openxmlformats.org/package/2006/relationships"><Relationship Type="http://schemas.openxmlformats.org/officeDocument/2006/relationships/slide" Target="/ppt/slides/slide2.xml" Id="R4ecabcde0a614b5c" /><Relationship Type="http://schemas.openxmlformats.org/officeDocument/2006/relationships/notesMaster" Target="/ppt/notesMasters/notesMaster1.xml" Id="R4cfb14d1ba634665" /></Relationships>
</file>

<file path=ppt/notesSlides/_rels/notesSlide3.xml.rels>&#65279;<?xml version="1.0" encoding="utf-8"?><Relationships xmlns="http://schemas.openxmlformats.org/package/2006/relationships"><Relationship Type="http://schemas.openxmlformats.org/officeDocument/2006/relationships/slide" Target="/ppt/slides/slide3.xml" Id="R801f4a907fc745bb" /><Relationship Type="http://schemas.openxmlformats.org/officeDocument/2006/relationships/notesMaster" Target="/ppt/notesMasters/notesMaster1.xml" Id="R3e864f9dc61d4fe3" /></Relationships>
</file>

<file path=ppt/notesSlides/_rels/notesSlide4.xml.rels>&#65279;<?xml version="1.0" encoding="utf-8"?><Relationships xmlns="http://schemas.openxmlformats.org/package/2006/relationships"><Relationship Type="http://schemas.openxmlformats.org/officeDocument/2006/relationships/slide" Target="/ppt/slides/slide4.xml" Id="R53edb393d3de4138" /><Relationship Type="http://schemas.openxmlformats.org/officeDocument/2006/relationships/notesMaster" Target="/ppt/notesMasters/notesMaster1.xml" Id="R6c641e9ebf104785" /></Relationships>
</file>

<file path=ppt/notesSlides/_rels/notesSlide5.xml.rels>&#65279;<?xml version="1.0" encoding="utf-8"?><Relationships xmlns="http://schemas.openxmlformats.org/package/2006/relationships"><Relationship Type="http://schemas.openxmlformats.org/officeDocument/2006/relationships/slide" Target="/ppt/slides/slide5.xml" Id="R1f4aa1e134874e0c" /><Relationship Type="http://schemas.openxmlformats.org/officeDocument/2006/relationships/notesMaster" Target="/ppt/notesMasters/notesMaster1.xml" Id="Rc7c4a3fd038649f4" /></Relationships>
</file>

<file path=ppt/notesSlides/_rels/notesSlide6.xml.rels>&#65279;<?xml version="1.0" encoding="utf-8"?><Relationships xmlns="http://schemas.openxmlformats.org/package/2006/relationships"><Relationship Type="http://schemas.openxmlformats.org/officeDocument/2006/relationships/slide" Target="/ppt/slides/slide6.xml" Id="Ra068bca57e1d434c" /><Relationship Type="http://schemas.openxmlformats.org/officeDocument/2006/relationships/notesMaster" Target="/ppt/notesMasters/notesMaster1.xml" Id="Rb5d5335df7a24f3d" /></Relationships>
</file>

<file path=ppt/notesSlides/_rels/notesSlide7.xml.rels>&#65279;<?xml version="1.0" encoding="utf-8"?><Relationships xmlns="http://schemas.openxmlformats.org/package/2006/relationships"><Relationship Type="http://schemas.openxmlformats.org/officeDocument/2006/relationships/slide" Target="/ppt/slides/slide7.xml" Id="Re3ac2a18b8bc4b34" /><Relationship Type="http://schemas.openxmlformats.org/officeDocument/2006/relationships/notesMaster" Target="/ppt/notesMasters/notesMaster1.xml" Id="R2cbd79747ad043c3" /></Relationships>
</file>

<file path=ppt/notesSlides/_rels/notesSlide8.xml.rels>&#65279;<?xml version="1.0" encoding="utf-8"?><Relationships xmlns="http://schemas.openxmlformats.org/package/2006/relationships"><Relationship Type="http://schemas.openxmlformats.org/officeDocument/2006/relationships/slide" Target="/ppt/slides/slide8.xml" Id="R233fb202d625406a" /><Relationship Type="http://schemas.openxmlformats.org/officeDocument/2006/relationships/notesMaster" Target="/ppt/notesMasters/notesMaster1.xml" Id="R576380f57f8c4127" /></Relationships>
</file>

<file path=ppt/notesSlides/_rels/notesSlide9.xml.rels>&#65279;<?xml version="1.0" encoding="utf-8"?><Relationships xmlns="http://schemas.openxmlformats.org/package/2006/relationships"><Relationship Type="http://schemas.openxmlformats.org/officeDocument/2006/relationships/slide" Target="/ppt/slides/slide9.xml" Id="R49df8b4cf807460a" /><Relationship Type="http://schemas.openxmlformats.org/officeDocument/2006/relationships/notesMaster" Target="/ppt/notesMasters/notesMaster1.xml" Id="Rc3dfeb76e3314bd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ff8c798f08e4639" /><Relationship Type="http://schemas.openxmlformats.org/officeDocument/2006/relationships/notesMaster" Target="/ppt/notesMasters/notesMaster1.xml" Id="Rb88b9c5f11294f0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23c4bc8542b42bb" /><Relationship Type="http://schemas.openxmlformats.org/officeDocument/2006/relationships/notesMaster" Target="/ppt/notesMasters/notesMaster1.xml" Id="Rd883469f098449c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26e5d845f15438d" /><Relationship Type="http://schemas.openxmlformats.org/officeDocument/2006/relationships/notesMaster" Target="/ppt/notesMasters/notesMaster1.xml" Id="R13c301c3b5e440b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b65d9bea453452f" /><Relationship Type="http://schemas.openxmlformats.org/officeDocument/2006/relationships/notesMaster" Target="/ppt/notesMasters/notesMaster1.xml" Id="R9232dc3e563f404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787a3e096db491f" /><Relationship Type="http://schemas.openxmlformats.org/officeDocument/2006/relationships/notesMaster" Target="/ppt/notesMasters/notesMaster1.xml" Id="R3080a1ec9d8142a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527f4f6e30e430d" /><Relationship Type="http://schemas.openxmlformats.org/officeDocument/2006/relationships/notesMaster" Target="/ppt/notesMasters/notesMaster1.xml" Id="Raba048947ef44fe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3791cf5428e4903" /><Relationship Type="http://schemas.openxmlformats.org/officeDocument/2006/relationships/notesMaster" Target="/ppt/notesMasters/notesMaster1.xml" Id="R3861846737334b5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5ee8929f56c47b2" /><Relationship Type="http://schemas.openxmlformats.org/officeDocument/2006/relationships/notesMaster" Target="/ppt/notesMasters/notesMaster1.xml" Id="Ra13553750db94f4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d311bc3b39f4c11" /><Relationship Type="http://schemas.openxmlformats.org/officeDocument/2006/relationships/notesMaster" Target="/ppt/notesMasters/notesMaster1.xml" Id="R721f942a6dd9408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e406a0f9faa430b" /><Relationship Type="http://schemas.openxmlformats.org/officeDocument/2006/relationships/notesMaster" Target="/ppt/notesMasters/notesMaster1.xml" Id="R3d4a75d7eb9d4b5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5b4b9eb2bd6e40b7" /><Relationship Type="http://schemas.openxmlformats.org/officeDocument/2006/relationships/notesMaster" Target="/ppt/notesMasters/notesMaster1.xml" Id="R66edd8c6e1fc473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d12dab03878454a" /><Relationship Type="http://schemas.openxmlformats.org/officeDocument/2006/relationships/notesMaster" Target="/ppt/notesMasters/notesMaster1.xml" Id="R51d99c62aaeb499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fb38c1e2bbe40e0" /><Relationship Type="http://schemas.openxmlformats.org/officeDocument/2006/relationships/notesMaster" Target="/ppt/notesMasters/notesMaster1.xml" Id="Rc4e6424244434524"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5ba200a79a34a88" /><Relationship Type="http://schemas.openxmlformats.org/officeDocument/2006/relationships/notesMaster" Target="/ppt/notesMasters/notesMaster1.xml" Id="Raa075318f7334ba1"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0b1b745027eb4283" /><Relationship Type="http://schemas.openxmlformats.org/officeDocument/2006/relationships/notesMaster" Target="/ppt/notesMasters/notesMaster1.xml" Id="R5fff8a8aff0d4a01"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beb5905069af4ca2" /><Relationship Type="http://schemas.openxmlformats.org/officeDocument/2006/relationships/notesMaster" Target="/ppt/notesMasters/notesMaster1.xml" Id="R13fff3887a5546d6"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9e8421e57eb94d1c" /><Relationship Type="http://schemas.openxmlformats.org/officeDocument/2006/relationships/notesMaster" Target="/ppt/notesMasters/notesMaster1.xml" Id="Ra31aad8d372c4ebb"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8d5e0968b9d94b41" /><Relationship Type="http://schemas.openxmlformats.org/officeDocument/2006/relationships/notesMaster" Target="/ppt/notesMasters/notesMaster1.xml" Id="R3265496633b2406a"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4f67b35c514b496e" /><Relationship Type="http://schemas.openxmlformats.org/officeDocument/2006/relationships/notesMaster" Target="/ppt/notesMasters/notesMaster1.xml" Id="R9a588ae77c0a441f"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3ffe3bb1ad3f46d3" /><Relationship Type="http://schemas.openxmlformats.org/officeDocument/2006/relationships/notesMaster" Target="/ppt/notesMasters/notesMaster1.xml" Id="R318fbfa587784798"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3e97c848ef7846d4" /><Relationship Type="http://schemas.openxmlformats.org/officeDocument/2006/relationships/notesMaster" Target="/ppt/notesMasters/notesMaster1.xml" Id="R08b065c84331494a"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eb888bf109e14d43" /><Relationship Type="http://schemas.openxmlformats.org/officeDocument/2006/relationships/notesMaster" Target="/ppt/notesMasters/notesMaster1.xml" Id="R1c5ddc1cd2254c57"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3973c7c09a054b10" /><Relationship Type="http://schemas.openxmlformats.org/officeDocument/2006/relationships/notesMaster" Target="/ppt/notesMasters/notesMaster1.xml" Id="R39c52c50022f4e9e"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55ac271ce3a247c5" /><Relationship Type="http://schemas.openxmlformats.org/officeDocument/2006/relationships/notesMaster" Target="/ppt/notesMasters/notesMaster1.xml" Id="Rb0a3b50b767742ee"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e83d6f219ce240e2" /><Relationship Type="http://schemas.openxmlformats.org/officeDocument/2006/relationships/notesMaster" Target="/ppt/notesMasters/notesMaster1.xml" Id="R300507e108da4b84"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45d49b613a0046d4" /><Relationship Type="http://schemas.openxmlformats.org/officeDocument/2006/relationships/notesMaster" Target="/ppt/notesMasters/notesMaster1.xml" Id="R8b0436364079413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a934cc5ae484472" /><Relationship Type="http://schemas.openxmlformats.org/officeDocument/2006/relationships/image" Target="/ppt/media/image.png" Id="Rd3f074f804274c60" /><Relationship Type="http://schemas.openxmlformats.org/officeDocument/2006/relationships/image" Target="/ppt/media/image2.png" Id="Rf86743b28afa4f46" /><Relationship Type="http://schemas.openxmlformats.org/officeDocument/2006/relationships/image" Target="/ppt/media/image.jpeg" Id="R4d35ac25f8054c7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2b0096ad1ec4eac"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d3f074f804274c60"/>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86743b28afa4f4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d35ac25f8054c7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9e1e5ac79dd4fc0" /><Relationship Type="http://schemas.openxmlformats.org/officeDocument/2006/relationships/slideLayout" Target="/ppt/slideLayouts/slideLayout1.xml" Id="R8ec8c836804b4a09" /><Relationship Type="http://schemas.openxmlformats.org/officeDocument/2006/relationships/slideLayout" Target="/ppt/slideLayouts/slideLayout2.xml" Id="R7726c8c3459144a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ec8c836804b4a09"/>
    <p:sldLayoutId xmlns:r="http://schemas.openxmlformats.org/officeDocument/2006/relationships" id="2147483650" r:id="R7726c8c3459144a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330d3c5cbf04961" /><Relationship Type="http://schemas.openxmlformats.org/officeDocument/2006/relationships/notesSlide" Target="/ppt/notesSlides/notesSlide1.xml" Id="R141ae92d3ca8440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8cd96e8ec2046f8" /><Relationship Type="http://schemas.openxmlformats.org/officeDocument/2006/relationships/notesSlide" Target="/ppt/notesSlides/notesSlide2.xml" Id="Re4edabd31eb74c2a"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526fd14f22b45b8" /><Relationship Type="http://schemas.openxmlformats.org/officeDocument/2006/relationships/notesSlide" Target="/ppt/notesSlides/notesSlide3.xml" Id="R02b0e1be79674a9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a16f907ff7b84c88" /><Relationship Type="http://schemas.openxmlformats.org/officeDocument/2006/relationships/notesSlide" Target="/ppt/notesSlides/notesSlide4.xml" Id="R221bc67a6e474b7f"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c822f0790af4e27" /><Relationship Type="http://schemas.openxmlformats.org/officeDocument/2006/relationships/notesSlide" Target="/ppt/notesSlides/notesSlide5.xml" Id="Rfd1347fddfb84f3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77fc740b22b74c1b" /><Relationship Type="http://schemas.openxmlformats.org/officeDocument/2006/relationships/notesSlide" Target="/ppt/notesSlides/notesSlide6.xml" Id="Rd4cf91b1385e47fb"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25589b1217c54b47" /><Relationship Type="http://schemas.openxmlformats.org/officeDocument/2006/relationships/notesSlide" Target="/ppt/notesSlides/notesSlide7.xml" Id="R06e97eea06d04e3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965338362344fed" /><Relationship Type="http://schemas.openxmlformats.org/officeDocument/2006/relationships/notesSlide" Target="/ppt/notesSlides/notesSlide8.xml" Id="R116cc30b7fc3463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fbeaff7ed7f41bc" /><Relationship Type="http://schemas.openxmlformats.org/officeDocument/2006/relationships/notesSlide" Target="/ppt/notesSlides/notesSlide9.xml" Id="R5596c49a14fa49c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eda38fa56414add" /><Relationship Type="http://schemas.openxmlformats.org/officeDocument/2006/relationships/notesSlide" Target="/ppt/notesSlides/notesSlide10.xml" Id="Ra8f5c8159ea5411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cdbe7167e504f65" /><Relationship Type="http://schemas.openxmlformats.org/officeDocument/2006/relationships/notesSlide" Target="/ppt/notesSlides/notesSlide11.xml" Id="R1f62dd3d51024ff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b861616da5b46c7" /><Relationship Type="http://schemas.openxmlformats.org/officeDocument/2006/relationships/notesSlide" Target="/ppt/notesSlides/notesSlide12.xml" Id="R4a9767468d3d4ae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938ce70964ab4738" /><Relationship Type="http://schemas.openxmlformats.org/officeDocument/2006/relationships/notesSlide" Target="/ppt/notesSlides/notesSlide13.xml" Id="R0e8b1f8eeaf144a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3a19c5af60b5454c" /><Relationship Type="http://schemas.openxmlformats.org/officeDocument/2006/relationships/notesSlide" Target="/ppt/notesSlides/notesSlide14.xml" Id="Rbafbbc1d9270402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f575c7ee52a34bea" /><Relationship Type="http://schemas.openxmlformats.org/officeDocument/2006/relationships/notesSlide" Target="/ppt/notesSlides/notesSlide15.xml" Id="Ra3ae033829974ba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3565072be104f76" /><Relationship Type="http://schemas.openxmlformats.org/officeDocument/2006/relationships/notesSlide" Target="/ppt/notesSlides/notesSlide16.xml" Id="R72ec1608569643f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22a3a90848024b4f" /><Relationship Type="http://schemas.openxmlformats.org/officeDocument/2006/relationships/notesSlide" Target="/ppt/notesSlides/notesSlide17.xml" Id="R01e18b1425b9495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87469de40ce34acf" /><Relationship Type="http://schemas.openxmlformats.org/officeDocument/2006/relationships/notesSlide" Target="/ppt/notesSlides/notesSlide18.xml" Id="Rba8f77b70ea84c2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cae8c7a05c8549ac" /><Relationship Type="http://schemas.openxmlformats.org/officeDocument/2006/relationships/notesSlide" Target="/ppt/notesSlides/notesSlide19.xml" Id="R07b35163d29d4a5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0fdd8f915ec4488e" /><Relationship Type="http://schemas.openxmlformats.org/officeDocument/2006/relationships/notesSlide" Target="/ppt/notesSlides/notesSlide20.xml" Id="R9422c6e2eab14e57"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f67801519c0843e1" /><Relationship Type="http://schemas.openxmlformats.org/officeDocument/2006/relationships/notesSlide" Target="/ppt/notesSlides/notesSlide21.xml" Id="Rde6bf8cf7be54910"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dc7eaf245ad8448a" /><Relationship Type="http://schemas.openxmlformats.org/officeDocument/2006/relationships/notesSlide" Target="/ppt/notesSlides/notesSlide22.xml" Id="R61d3c98d8a734f78"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a287c9db67d14c23" /><Relationship Type="http://schemas.openxmlformats.org/officeDocument/2006/relationships/notesSlide" Target="/ppt/notesSlides/notesSlide23.xml" Id="R1313cb2e0086457d"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3affb79336dd4f98" /><Relationship Type="http://schemas.openxmlformats.org/officeDocument/2006/relationships/notesSlide" Target="/ppt/notesSlides/notesSlide24.xml" Id="Rb27fb17e88234506"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8dc29e8dc5d64bbf" /><Relationship Type="http://schemas.openxmlformats.org/officeDocument/2006/relationships/notesSlide" Target="/ppt/notesSlides/notesSlide25.xml" Id="Ra7e037b315114387"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eea54e593c0a45fc" /><Relationship Type="http://schemas.openxmlformats.org/officeDocument/2006/relationships/notesSlide" Target="/ppt/notesSlides/notesSlide26.xml" Id="R394ee8acb92941bd"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9ee313334a564c71" /><Relationship Type="http://schemas.openxmlformats.org/officeDocument/2006/relationships/notesSlide" Target="/ppt/notesSlides/notesSlide27.xml" Id="Rf387469c887b4755"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2db894354d8b4a75" /><Relationship Type="http://schemas.openxmlformats.org/officeDocument/2006/relationships/notesSlide" Target="/ppt/notesSlides/notesSlide28.xml" Id="R8b0c7be818c8426e"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0caa555853d1454c" /><Relationship Type="http://schemas.openxmlformats.org/officeDocument/2006/relationships/notesSlide" Target="/ppt/notesSlides/notesSlide29.xml" Id="R25d296a582e44e5f"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b464fc22c5604b96" /><Relationship Type="http://schemas.openxmlformats.org/officeDocument/2006/relationships/notesSlide" Target="/ppt/notesSlides/notesSlide30.xml" Id="R9c8a394b20ae402a"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a44f3993b78440a0" /><Relationship Type="http://schemas.openxmlformats.org/officeDocument/2006/relationships/notesSlide" Target="/ppt/notesSlides/notesSlide31.xml" Id="R597a487d586243c3"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689b051fe4124902" /><Relationship Type="http://schemas.openxmlformats.org/officeDocument/2006/relationships/notesSlide" Target="/ppt/notesSlides/notesSlide32.xml" Id="R1a360517c44547ef"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2e611bdfc3f342ed" /><Relationship Type="http://schemas.openxmlformats.org/officeDocument/2006/relationships/notesSlide" Target="/ppt/notesSlides/notesSlide33.xml" Id="Red18e0ec90bc4147"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7bc4e2f43e954dd0" /><Relationship Type="http://schemas.openxmlformats.org/officeDocument/2006/relationships/notesSlide" Target="/ppt/notesSlides/notesSlide34.xml" Id="R43a6ee2a71a245c2"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4fc4417e6ac3448a" /><Relationship Type="http://schemas.openxmlformats.org/officeDocument/2006/relationships/notesSlide" Target="/ppt/notesSlides/notesSlide35.xml" Id="R813487e0665c431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箴言第24章</a:t>
            </a:r>
          </a:p>
          <a:p xmlns:a="http://schemas.openxmlformats.org/drawingml/2006/main">
            <a:pPr algn="ctr">
              <a:buNone/>
            </a:pPr>
            <a:r>
              <a:rPr sz="2000">
                <a:solidFill>
                  <a:srgbClr val="FFFFFF"/>
                </a:solidFill>
                <a:latin typeface="Georgia"/>
                <a:ea typeface="Georgia"/>
                <a:cs typeface="Georgia"/>
              </a:rPr>
              <a:t>Proverbs 24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箴言 24:1  |  Proverbs 24:1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你不要嫉妒惡人， 也不要起意與他們相處；</a:t>
            </a:r>
          </a:p>
          <a:p xmlns:a="http://schemas.openxmlformats.org/drawingml/2006/main">
            <a:pPr algn="ctr">
              <a:buNone/>
            </a:pPr>
            <a:r>
              <a:rPr sz="2800">
                <a:solidFill>
                  <a:srgbClr val="FFFFFF"/>
                </a:solidFill>
                <a:latin typeface="Georgia"/>
                <a:ea typeface="Georgia"/>
                <a:cs typeface="Georgia"/>
              </a:rPr>
              <a:t>Be not thou envious against evil men, neither desire to be with them.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箴言 24:2  |  Proverbs 24:2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因為，他們的心圖謀強暴， 他們的口談論奸惡。</a:t>
            </a:r>
          </a:p>
          <a:p xmlns:a="http://schemas.openxmlformats.org/drawingml/2006/main">
            <a:pPr algn="ctr">
              <a:buNone/>
            </a:pPr>
            <a:r>
              <a:rPr sz="2800">
                <a:solidFill>
                  <a:srgbClr val="FFFFFF"/>
                </a:solidFill>
                <a:latin typeface="Georgia"/>
                <a:ea typeface="Georgia"/>
                <a:cs typeface="Georgia"/>
              </a:rPr>
              <a:t>For their heart studieth destruction, and their lips talk of mischief.</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箴言 24:3  |  Proverbs 24:3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房屋因智慧建造， 又因聰明立穩；</a:t>
            </a:r>
          </a:p>
          <a:p xmlns:a="http://schemas.openxmlformats.org/drawingml/2006/main">
            <a:pPr algn="ctr">
              <a:buNone/>
            </a:pPr>
            <a:r>
              <a:rPr sz="2800">
                <a:solidFill>
                  <a:srgbClr val="FFFFFF"/>
                </a:solidFill>
                <a:latin typeface="Georgia"/>
                <a:ea typeface="Georgia"/>
                <a:cs typeface="Georgia"/>
              </a:rPr>
              <a:t>Through wisdom is an house builded; and by understanding it is established: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箴言 24:4  |  Proverbs 24:4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其中因知識充滿各樣美好寶貴的財物。</a:t>
            </a:r>
          </a:p>
          <a:p xmlns:a="http://schemas.openxmlformats.org/drawingml/2006/main">
            <a:pPr algn="ctr">
              <a:buNone/>
            </a:pPr>
            <a:r>
              <a:rPr sz="2400">
                <a:solidFill>
                  <a:srgbClr val="FFFFFF"/>
                </a:solidFill>
                <a:latin typeface="Georgia"/>
                <a:ea typeface="Georgia"/>
                <a:cs typeface="Georgia"/>
              </a:rPr>
              <a:t>And by knowledge shall the chambers be filled with all precious and pleasant riches.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箴言 24:5  |  Proverbs 24:5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智慧人大有能力； 有知識的人力上加力。</a:t>
            </a:r>
          </a:p>
          <a:p xmlns:a="http://schemas.openxmlformats.org/drawingml/2006/main">
            <a:pPr algn="ctr">
              <a:buNone/>
            </a:pPr>
            <a:r>
              <a:rPr sz="2800">
                <a:solidFill>
                  <a:srgbClr val="FFFFFF"/>
                </a:solidFill>
                <a:latin typeface="Georgia"/>
                <a:ea typeface="Georgia"/>
                <a:cs typeface="Georgia"/>
              </a:rPr>
              <a:t>A wise man is strong; yea, a man of knowledge increaseth strength.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箴言 24:6  |  Proverbs 24:6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你去打仗，要憑智謀； 謀士眾多，人便得勝。</a:t>
            </a:r>
          </a:p>
          <a:p xmlns:a="http://schemas.openxmlformats.org/drawingml/2006/main">
            <a:pPr algn="ctr">
              <a:buNone/>
            </a:pPr>
            <a:r>
              <a:rPr sz="2400">
                <a:solidFill>
                  <a:srgbClr val="FFFFFF"/>
                </a:solidFill>
                <a:latin typeface="Georgia"/>
                <a:ea typeface="Georgia"/>
                <a:cs typeface="Georgia"/>
              </a:rPr>
              <a:t>For by wise counsel thou shalt make thy war: and in multitude of counsellors there is safety.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箴言 24:7  |  Proverbs 24:7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智慧極高，非愚昧人所能及， 所以在城門內不敢開口。</a:t>
            </a:r>
          </a:p>
          <a:p xmlns:a="http://schemas.openxmlformats.org/drawingml/2006/main">
            <a:pPr algn="ctr">
              <a:buNone/>
            </a:pPr>
            <a:r>
              <a:rPr sz="2800">
                <a:solidFill>
                  <a:srgbClr val="FFFFFF"/>
                </a:solidFill>
                <a:latin typeface="Georgia"/>
                <a:ea typeface="Georgia"/>
                <a:cs typeface="Georgia"/>
              </a:rPr>
              <a:t>Wisdom is too high for a fool: he openeth not his mouth in the gate.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箴言 24:8  |  Proverbs 24:8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設計作惡的， 必稱為奸人。</a:t>
            </a:r>
          </a:p>
          <a:p xmlns:a="http://schemas.openxmlformats.org/drawingml/2006/main">
            <a:pPr algn="ctr">
              <a:buNone/>
            </a:pPr>
            <a:r>
              <a:rPr sz="2800">
                <a:solidFill>
                  <a:srgbClr val="FFFFFF"/>
                </a:solidFill>
                <a:latin typeface="Georgia"/>
                <a:ea typeface="Georgia"/>
                <a:cs typeface="Georgia"/>
              </a:rPr>
              <a:t>He that deviseth to do evil shall be called a mischievous person.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箴言 24:9  |  Proverbs 24:9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愚妄人的思念乃是罪惡； 褻慢者為人所憎惡。</a:t>
            </a:r>
          </a:p>
          <a:p xmlns:a="http://schemas.openxmlformats.org/drawingml/2006/main">
            <a:pPr algn="ctr">
              <a:buNone/>
            </a:pPr>
            <a:r>
              <a:rPr sz="2800">
                <a:solidFill>
                  <a:srgbClr val="FFFFFF"/>
                </a:solidFill>
                <a:latin typeface="Georgia"/>
                <a:ea typeface="Georgia"/>
                <a:cs typeface="Georgia"/>
              </a:rPr>
              <a:t>The thought of foolishness is sin: and the scorner is an abomination to men.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箴言 24:10  |  Proverbs 24:10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你在患難之日若膽怯， 你的力量就微小。</a:t>
            </a:r>
          </a:p>
          <a:p xmlns:a="http://schemas.openxmlformats.org/drawingml/2006/main">
            <a:pPr algn="ctr">
              <a:buNone/>
            </a:pPr>
            <a:r>
              <a:rPr sz="2800">
                <a:solidFill>
                  <a:srgbClr val="FFFFFF"/>
                </a:solidFill>
                <a:latin typeface="Georgia"/>
                <a:ea typeface="Georgia"/>
                <a:cs typeface="Georgia"/>
              </a:rPr>
              <a:t>If thou faint in the day of adversity, thy strength is small.</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箴言 24:11  |  Proverbs 24:11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人被拉到死地，你要解救； 人將被殺，你須攔阻。</a:t>
            </a:r>
          </a:p>
          <a:p xmlns:a="http://schemas.openxmlformats.org/drawingml/2006/main">
            <a:pPr algn="ctr">
              <a:buNone/>
            </a:pPr>
            <a:r>
              <a:rPr sz="2400">
                <a:solidFill>
                  <a:srgbClr val="FFFFFF"/>
                </a:solidFill>
                <a:latin typeface="Georgia"/>
                <a:ea typeface="Georgia"/>
                <a:cs typeface="Georgia"/>
              </a:rPr>
              <a:t>If thou forbear to deliver them that are drawn unto death, and those that are ready to be slain;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箴言 24:12  |  Proverbs 24:12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你若說：這事我未曾知道， 那衡量人心的豈不明白嗎？ 保守你命的豈不知道嗎？ 他豈不按各人所行的報應各人嗎？</a:t>
            </a:r>
          </a:p>
          <a:p xmlns:a="http://schemas.openxmlformats.org/drawingml/2006/main">
            <a:pPr algn="ctr">
              <a:buNone/>
            </a:pPr>
            <a:r>
              <a:rPr sz="2100">
                <a:solidFill>
                  <a:srgbClr val="FFFFFF"/>
                </a:solidFill>
                <a:latin typeface="Georgia"/>
                <a:ea typeface="Georgia"/>
                <a:cs typeface="Georgia"/>
              </a:rPr>
              <a:t>If thou sayest, Behold, we knew it not; doth not he that pondereth the heart consider it? and he that keepeth thy soul, doth not he know it? and shall not he render to every man according to his works?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箴言 24:13  |  Proverbs 24:13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我兒，你要吃蜜，因為是好的； 吃蜂房下滴的蜜便覺甘甜。</a:t>
            </a:r>
          </a:p>
          <a:p xmlns:a="http://schemas.openxmlformats.org/drawingml/2006/main">
            <a:pPr algn="ctr">
              <a:buNone/>
            </a:pPr>
            <a:r>
              <a:rPr sz="2400">
                <a:solidFill>
                  <a:srgbClr val="FFFFFF"/>
                </a:solidFill>
                <a:latin typeface="Georgia"/>
                <a:ea typeface="Georgia"/>
                <a:cs typeface="Georgia"/>
              </a:rPr>
              <a:t>My son, eat thou honey, because it is good; and the honeycomb, which is sweet to thy taste: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箴言 24:14  |  Proverbs 24:14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你心得了智慧，也必覺得如此。 你若找着，至終必有善報； 你的指望也不致斷絕。</a:t>
            </a:r>
          </a:p>
          <a:p xmlns:a="http://schemas.openxmlformats.org/drawingml/2006/main">
            <a:pPr algn="ctr">
              <a:buNone/>
            </a:pPr>
            <a:r>
              <a:rPr sz="2100">
                <a:solidFill>
                  <a:srgbClr val="FFFFFF"/>
                </a:solidFill>
                <a:latin typeface="Georgia"/>
                <a:ea typeface="Georgia"/>
                <a:cs typeface="Georgia"/>
              </a:rPr>
              <a:t>So shall the knowledge of wisdom be unto thy soul: when thou hast found it, then there shall be a reward, and thy expectation shall not be cut off.</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箴言 24:15  |  Proverbs 24:15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你這惡人，不要埋伏攻擊義人的家； 不要毀壞他安居之所。</a:t>
            </a:r>
          </a:p>
          <a:p xmlns:a="http://schemas.openxmlformats.org/drawingml/2006/main">
            <a:pPr algn="ctr">
              <a:buNone/>
            </a:pPr>
            <a:r>
              <a:rPr sz="2400">
                <a:solidFill>
                  <a:srgbClr val="FFFFFF"/>
                </a:solidFill>
                <a:latin typeface="Georgia"/>
                <a:ea typeface="Georgia"/>
                <a:cs typeface="Georgia"/>
              </a:rPr>
              <a:t>Lay not wait, O wicked man, against the dwelling of the righteous; spoil not his resting place: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箴言 24:16  |  Proverbs 24:16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因為，義人雖七次跌倒，仍必興起； 惡人卻被禍患傾倒。</a:t>
            </a:r>
          </a:p>
          <a:p xmlns:a="http://schemas.openxmlformats.org/drawingml/2006/main">
            <a:pPr algn="ctr">
              <a:buNone/>
            </a:pPr>
            <a:r>
              <a:rPr sz="2400">
                <a:solidFill>
                  <a:srgbClr val="FFFFFF"/>
                </a:solidFill>
                <a:latin typeface="Georgia"/>
                <a:ea typeface="Georgia"/>
                <a:cs typeface="Georgia"/>
              </a:rPr>
              <a:t>For a just man falleth seven times, and riseth up again: but the wicked shall fall into mischief.</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箴言 24:17  |  Proverbs 24:17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你仇敵跌倒，你不要歡喜； 他傾倒，你心不要快樂；</a:t>
            </a:r>
          </a:p>
          <a:p xmlns:a="http://schemas.openxmlformats.org/drawingml/2006/main">
            <a:pPr algn="ctr">
              <a:buNone/>
            </a:pPr>
            <a:r>
              <a:rPr sz="2400">
                <a:solidFill>
                  <a:srgbClr val="FFFFFF"/>
                </a:solidFill>
                <a:latin typeface="Georgia"/>
                <a:ea typeface="Georgia"/>
                <a:cs typeface="Georgia"/>
              </a:rPr>
              <a:t>Rejoice not when thine enemy falleth, and let not thine heart be glad when he stumbleth:</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箴言 24:18  |  Proverbs 24:18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恐怕耶和華看見就不喜悅， 將怒氣從仇敵身上轉過來。</a:t>
            </a:r>
          </a:p>
          <a:p xmlns:a="http://schemas.openxmlformats.org/drawingml/2006/main">
            <a:pPr algn="ctr">
              <a:buNone/>
            </a:pPr>
            <a:r>
              <a:rPr sz="2800">
                <a:solidFill>
                  <a:srgbClr val="FFFFFF"/>
                </a:solidFill>
                <a:latin typeface="Georgia"/>
                <a:ea typeface="Georgia"/>
                <a:cs typeface="Georgia"/>
              </a:rPr>
              <a:t>Lest the LORD see it, and it displease him, and he turn away his wrath from him.</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箴言 24:19  |  Proverbs 24:19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不要為作惡的心懷不平， 也不要嫉妒惡人；</a:t>
            </a:r>
          </a:p>
          <a:p xmlns:a="http://schemas.openxmlformats.org/drawingml/2006/main">
            <a:pPr algn="ctr">
              <a:buNone/>
            </a:pPr>
            <a:r>
              <a:rPr sz="2800">
                <a:solidFill>
                  <a:srgbClr val="FFFFFF"/>
                </a:solidFill>
                <a:latin typeface="Georgia"/>
                <a:ea typeface="Georgia"/>
                <a:cs typeface="Georgia"/>
              </a:rPr>
              <a:t>Fret not thyself because of evil men, neither be thou envious at the wicked;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箴言 24:20  |  Proverbs 24:20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因為，惡人終不得善報； 惡人的燈也必熄滅。</a:t>
            </a:r>
          </a:p>
          <a:p xmlns:a="http://schemas.openxmlformats.org/drawingml/2006/main">
            <a:pPr algn="ctr">
              <a:buNone/>
            </a:pPr>
            <a:r>
              <a:rPr sz="2400">
                <a:solidFill>
                  <a:srgbClr val="FFFFFF"/>
                </a:solidFill>
                <a:latin typeface="Georgia"/>
                <a:ea typeface="Georgia"/>
                <a:cs typeface="Georgia"/>
              </a:rPr>
              <a:t>For there shall be no reward to the evil man; the candle of the wicked shall be put out.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箴言 24:21  |  Proverbs 24:21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我兒，你要敬畏耶和華與君王， 不要與反覆無常的人結交，</a:t>
            </a:r>
          </a:p>
          <a:p xmlns:a="http://schemas.openxmlformats.org/drawingml/2006/main">
            <a:pPr algn="ctr">
              <a:buNone/>
            </a:pPr>
            <a:r>
              <a:rPr sz="2400">
                <a:solidFill>
                  <a:srgbClr val="FFFFFF"/>
                </a:solidFill>
                <a:latin typeface="Georgia"/>
                <a:ea typeface="Georgia"/>
                <a:cs typeface="Georgia"/>
              </a:rPr>
              <a:t>My son, fear thou the LORD and the king: and meddle not with them that are given to change: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箴言 24:22  |  Proverbs 24:22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因為他們的災難必忽然而起。 耶和華與君王所施行的毀滅， 誰能知道呢？</a:t>
            </a:r>
          </a:p>
          <a:p xmlns:a="http://schemas.openxmlformats.org/drawingml/2006/main">
            <a:pPr algn="ctr">
              <a:buNone/>
            </a:pPr>
            <a:r>
              <a:rPr sz="2800">
                <a:solidFill>
                  <a:srgbClr val="FFFFFF"/>
                </a:solidFill>
                <a:latin typeface="Georgia"/>
                <a:ea typeface="Georgia"/>
                <a:cs typeface="Georgia"/>
              </a:rPr>
              <a:t>For their calamity shall rise suddenly; and who knoweth the ruin of them both?</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箴言 24:23  |  Proverbs 24:23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以下也是智慧人的[箴言]： 審判時看人情面是不好的。</a:t>
            </a:r>
          </a:p>
          <a:p xmlns:a="http://schemas.openxmlformats.org/drawingml/2006/main">
            <a:pPr algn="ctr">
              <a:buNone/>
            </a:pPr>
            <a:r>
              <a:rPr sz="2400">
                <a:solidFill>
                  <a:srgbClr val="FFFFFF"/>
                </a:solidFill>
                <a:latin typeface="Georgia"/>
                <a:ea typeface="Georgia"/>
                <a:cs typeface="Georgia"/>
              </a:rPr>
              <a:t>These things also belong to the wise. It is not good to have respect of persons in judgment.</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箴言 24:24  |  Proverbs 24:24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對惡人說「你是義人」的， 這人萬民必咒詛，列邦必憎惡。</a:t>
            </a:r>
          </a:p>
          <a:p xmlns:a="http://schemas.openxmlformats.org/drawingml/2006/main">
            <a:pPr algn="ctr">
              <a:buNone/>
            </a:pPr>
            <a:r>
              <a:rPr sz="2400">
                <a:solidFill>
                  <a:srgbClr val="FFFFFF"/>
                </a:solidFill>
                <a:latin typeface="Georgia"/>
                <a:ea typeface="Georgia"/>
                <a:cs typeface="Georgia"/>
              </a:rPr>
              <a:t>He that saith unto the wicked, Thou art righteous; him shall the people curse, nations shall abhor him:</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箴言 24:25  |  Proverbs 24:25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責備[惡人的]，必得喜悅； 美好的福也必臨到他。</a:t>
            </a:r>
          </a:p>
          <a:p xmlns:a="http://schemas.openxmlformats.org/drawingml/2006/main">
            <a:pPr algn="ctr">
              <a:buNone/>
            </a:pPr>
            <a:r>
              <a:rPr sz="2400">
                <a:solidFill>
                  <a:srgbClr val="FFFFFF"/>
                </a:solidFill>
                <a:latin typeface="Georgia"/>
                <a:ea typeface="Georgia"/>
                <a:cs typeface="Georgia"/>
              </a:rPr>
              <a:t>But to them that rebuke him shall be delight, and a good blessing shall come upon them.</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箴言 24:26  |  Proverbs 24:26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應對正直的，猶如與人親嘴。</a:t>
            </a:r>
          </a:p>
          <a:p xmlns:a="http://schemas.openxmlformats.org/drawingml/2006/main">
            <a:pPr algn="ctr">
              <a:buNone/>
            </a:pPr>
            <a:r>
              <a:rPr sz="2800">
                <a:solidFill>
                  <a:srgbClr val="FFFFFF"/>
                </a:solidFill>
                <a:latin typeface="Georgia"/>
                <a:ea typeface="Georgia"/>
                <a:cs typeface="Georgia"/>
              </a:rPr>
              <a:t>Every man shall kiss his lips that giveth a right answer.</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箴言 24:27  |  Proverbs 24:27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你要在外頭預備工料， 在田間辦理整齊， 然後建造房屋。</a:t>
            </a:r>
          </a:p>
          <a:p xmlns:a="http://schemas.openxmlformats.org/drawingml/2006/main">
            <a:pPr algn="ctr">
              <a:buNone/>
            </a:pPr>
            <a:r>
              <a:rPr sz="2400">
                <a:solidFill>
                  <a:srgbClr val="FFFFFF"/>
                </a:solidFill>
                <a:latin typeface="Georgia"/>
                <a:ea typeface="Georgia"/>
                <a:cs typeface="Georgia"/>
              </a:rPr>
              <a:t>Prepare thy work without, and make it fit for thyself in the field; and afterwards build thine house.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箴言 24:28  |  Proverbs 24:28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不可無故作見證陷害鄰舍， 也不可用嘴欺騙人。</a:t>
            </a:r>
          </a:p>
          <a:p xmlns:a="http://schemas.openxmlformats.org/drawingml/2006/main">
            <a:pPr algn="ctr">
              <a:buNone/>
            </a:pPr>
            <a:r>
              <a:rPr sz="2400">
                <a:solidFill>
                  <a:srgbClr val="FFFFFF"/>
                </a:solidFill>
                <a:latin typeface="Georgia"/>
                <a:ea typeface="Georgia"/>
                <a:cs typeface="Georgia"/>
              </a:rPr>
              <a:t>Be not a witness against thy neighbour without cause; and deceive not with thy lips.</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箴言 24:29  |  Proverbs 24:29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不可說：人怎樣待我，我也怎樣待他； 我必照他所行的報復他。</a:t>
            </a:r>
          </a:p>
          <a:p xmlns:a="http://schemas.openxmlformats.org/drawingml/2006/main">
            <a:pPr algn="ctr">
              <a:buNone/>
            </a:pPr>
            <a:r>
              <a:rPr sz="2400">
                <a:solidFill>
                  <a:srgbClr val="FFFFFF"/>
                </a:solidFill>
                <a:latin typeface="Georgia"/>
                <a:ea typeface="Georgia"/>
                <a:cs typeface="Georgia"/>
              </a:rPr>
              <a:t>Say not, I will do so to him as he hath done to me: I will render to the man according to his work.</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箴言 24:30  |  Proverbs 24:30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我經過懶惰人的田地、 無知人的葡萄園，</a:t>
            </a:r>
          </a:p>
          <a:p xmlns:a="http://schemas.openxmlformats.org/drawingml/2006/main">
            <a:pPr algn="ctr">
              <a:buNone/>
            </a:pPr>
            <a:r>
              <a:rPr sz="2400">
                <a:solidFill>
                  <a:srgbClr val="FFFFFF"/>
                </a:solidFill>
                <a:latin typeface="Georgia"/>
                <a:ea typeface="Georgia"/>
                <a:cs typeface="Georgia"/>
              </a:rPr>
              <a:t>I went by the field of the slothful, and by the vineyard of the man void of understanding;</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箴言 24:31  |  Proverbs 24:31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荊棘長滿了地皮， 刺草遮蓋了田面， 石牆也坍塌了。</a:t>
            </a:r>
          </a:p>
          <a:p xmlns:a="http://schemas.openxmlformats.org/drawingml/2006/main">
            <a:pPr algn="ctr">
              <a:buNone/>
            </a:pPr>
            <a:r>
              <a:rPr sz="2400">
                <a:solidFill>
                  <a:srgbClr val="FFFFFF"/>
                </a:solidFill>
                <a:latin typeface="Georgia"/>
                <a:ea typeface="Georgia"/>
                <a:cs typeface="Georgia"/>
              </a:rPr>
              <a:t>And, lo, it was all grown over with thorns, and nettles had covered the face thereof, and the stone wall thereof was broken down.</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箴言 24:32  |  Proverbs 24:32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我看見就留心思想； 我看着就領了訓誨。</a:t>
            </a:r>
          </a:p>
          <a:p xmlns:a="http://schemas.openxmlformats.org/drawingml/2006/main">
            <a:pPr algn="ctr">
              <a:buNone/>
            </a:pPr>
            <a:r>
              <a:rPr sz="2800">
                <a:solidFill>
                  <a:srgbClr val="FFFFFF"/>
                </a:solidFill>
                <a:latin typeface="Georgia"/>
                <a:ea typeface="Georgia"/>
                <a:cs typeface="Georgia"/>
              </a:rPr>
              <a:t>Then I saw, and considered it well: I looked upon it, and received instruction.</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箴言 24:33  |  Proverbs 24:33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再睡片時，打盹片時， 抱着手躺臥片時，</a:t>
            </a:r>
          </a:p>
          <a:p xmlns:a="http://schemas.openxmlformats.org/drawingml/2006/main">
            <a:pPr algn="ctr">
              <a:buNone/>
            </a:pPr>
            <a:r>
              <a:rPr sz="2800">
                <a:solidFill>
                  <a:srgbClr val="FFFFFF"/>
                </a:solidFill>
                <a:latin typeface="Georgia"/>
                <a:ea typeface="Georgia"/>
                <a:cs typeface="Georgia"/>
              </a:rPr>
              <a:t>Yet a little sleep, a little slumber, a little folding of the hands to sleep:</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箴言 24:34  |  Proverbs 24:34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你的貧窮就必如強盜速來， 你的缺乏彷彿拿兵器的人來到。</a:t>
            </a:r>
          </a:p>
          <a:p xmlns:a="http://schemas.openxmlformats.org/drawingml/2006/main">
            <a:pPr algn="ctr">
              <a:buNone/>
            </a:pPr>
            <a:r>
              <a:rPr sz="2800">
                <a:solidFill>
                  <a:srgbClr val="FFFFFF"/>
                </a:solidFill>
                <a:latin typeface="Georgia"/>
                <a:ea typeface="Georgia"/>
                <a:cs typeface="Georgia"/>
              </a:rPr>
              <a:t>So shall thy poverty come as one that travelleth; and thy want as an armed man.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2026-08-30T07:18:16.4270000Z</dcterms:created>
  <dcterms:modified xsi:type="dcterms:W3CDTF">2026-08-30T07:18:16.4270000Z</dcterms:modified>
</coreProperties>
</file>