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bc9c964e1c4296" /><Relationship Type="http://schemas.openxmlformats.org/officeDocument/2006/relationships/extended-properties" Target="/docProps/app.xml" Id="R798ae2f9967f4946" /><Relationship Type="http://schemas.openxmlformats.org/officeDocument/2006/relationships/officeDocument" Target="/ppt/presentation.xml" Id="Rd88fb0b996d642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e5b70f8f224073"/>
  </p:sldMasterIdLst>
  <p:notesMasterIdLst>
    <p:notesMasterId xmlns:r="http://schemas.openxmlformats.org/officeDocument/2006/relationships" r:id="R1ae0bbeab6174761"/>
  </p:notesMasterIdLst>
  <p:sldIdLst>
    <p:sldId xmlns:r="http://schemas.openxmlformats.org/officeDocument/2006/relationships" id="256" r:id="R258448463cce438f"/>
    <p:sldId xmlns:r="http://schemas.openxmlformats.org/officeDocument/2006/relationships" id="257" r:id="R70379026c8d44c5f"/>
    <p:sldId xmlns:r="http://schemas.openxmlformats.org/officeDocument/2006/relationships" id="258" r:id="R8f22f340fbca49ce"/>
    <p:sldId xmlns:r="http://schemas.openxmlformats.org/officeDocument/2006/relationships" id="259" r:id="Rad066586a26e473f"/>
    <p:sldId xmlns:r="http://schemas.openxmlformats.org/officeDocument/2006/relationships" id="260" r:id="Rb730677ca11a4db9"/>
    <p:sldId xmlns:r="http://schemas.openxmlformats.org/officeDocument/2006/relationships" id="261" r:id="Rfd02b3bd75344b19"/>
    <p:sldId xmlns:r="http://schemas.openxmlformats.org/officeDocument/2006/relationships" id="262" r:id="R2032ad74485140ab"/>
    <p:sldId xmlns:r="http://schemas.openxmlformats.org/officeDocument/2006/relationships" id="263" r:id="R2f5a359074ef413c"/>
    <p:sldId xmlns:r="http://schemas.openxmlformats.org/officeDocument/2006/relationships" id="264" r:id="R509806ae87b745da"/>
    <p:sldId xmlns:r="http://schemas.openxmlformats.org/officeDocument/2006/relationships" id="265" r:id="R8131f0e3bf88474b"/>
    <p:sldId xmlns:r="http://schemas.openxmlformats.org/officeDocument/2006/relationships" id="266" r:id="R7d2e16d090cc46d8"/>
    <p:sldId xmlns:r="http://schemas.openxmlformats.org/officeDocument/2006/relationships" id="267" r:id="Rea045c9a73ef4b15"/>
    <p:sldId xmlns:r="http://schemas.openxmlformats.org/officeDocument/2006/relationships" id="268" r:id="R02c0342c677147cb"/>
    <p:sldId xmlns:r="http://schemas.openxmlformats.org/officeDocument/2006/relationships" id="269" r:id="R66609d3f343b4349"/>
    <p:sldId xmlns:r="http://schemas.openxmlformats.org/officeDocument/2006/relationships" id="270" r:id="R96870240524a4dd8"/>
    <p:sldId xmlns:r="http://schemas.openxmlformats.org/officeDocument/2006/relationships" id="271" r:id="R068aaf14e4404ccc"/>
    <p:sldId xmlns:r="http://schemas.openxmlformats.org/officeDocument/2006/relationships" id="272" r:id="R6f16f69020fc4026"/>
    <p:sldId xmlns:r="http://schemas.openxmlformats.org/officeDocument/2006/relationships" id="273" r:id="R3539cbc3b7984643"/>
    <p:sldId xmlns:r="http://schemas.openxmlformats.org/officeDocument/2006/relationships" id="274" r:id="Rc029ea028e66420b"/>
    <p:sldId xmlns:r="http://schemas.openxmlformats.org/officeDocument/2006/relationships" id="275" r:id="Rff1a7ce7337f463f"/>
    <p:sldId xmlns:r="http://schemas.openxmlformats.org/officeDocument/2006/relationships" id="276" r:id="R88e18762b8c345ed"/>
    <p:sldId xmlns:r="http://schemas.openxmlformats.org/officeDocument/2006/relationships" id="277" r:id="Reb2bceda187a461b"/>
    <p:sldId xmlns:r="http://schemas.openxmlformats.org/officeDocument/2006/relationships" id="278" r:id="R44573bd8f0a44506"/>
    <p:sldId xmlns:r="http://schemas.openxmlformats.org/officeDocument/2006/relationships" id="279" r:id="R7f263128293c4c94"/>
    <p:sldId xmlns:r="http://schemas.openxmlformats.org/officeDocument/2006/relationships" id="280" r:id="Rfe005ab348b447b2"/>
    <p:sldId xmlns:r="http://schemas.openxmlformats.org/officeDocument/2006/relationships" id="281" r:id="R97144640ada64e6b"/>
    <p:sldId xmlns:r="http://schemas.openxmlformats.org/officeDocument/2006/relationships" id="282" r:id="R7c72f316b4cc4a1d"/>
    <p:sldId xmlns:r="http://schemas.openxmlformats.org/officeDocument/2006/relationships" id="283" r:id="R8c18cb8c26ce43f4"/>
    <p:sldId xmlns:r="http://schemas.openxmlformats.org/officeDocument/2006/relationships" id="284" r:id="R3b121d62203a4ea6"/>
    <p:sldId xmlns:r="http://schemas.openxmlformats.org/officeDocument/2006/relationships" id="285" r:id="R1fb94261686442e3"/>
    <p:sldId xmlns:r="http://schemas.openxmlformats.org/officeDocument/2006/relationships" id="286" r:id="Rd09a60db72dc4556"/>
    <p:sldId xmlns:r="http://schemas.openxmlformats.org/officeDocument/2006/relationships" id="287" r:id="R6ad487fd741941dc"/>
    <p:sldId xmlns:r="http://schemas.openxmlformats.org/officeDocument/2006/relationships" id="288" r:id="R51cf33134856413d"/>
    <p:sldId xmlns:r="http://schemas.openxmlformats.org/officeDocument/2006/relationships" id="289" r:id="R72185af7e92045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0195c06bfb412e" /><Relationship Type="http://schemas.openxmlformats.org/officeDocument/2006/relationships/slideMaster" Target="/ppt/slideMasters/slideMaster1.xml" Id="Ra3e5b70f8f224073" /><Relationship Type="http://schemas.openxmlformats.org/officeDocument/2006/relationships/notesMaster" Target="/ppt/notesMasters/notesMaster1.xml" Id="R1ae0bbeab6174761" /><Relationship Type="http://schemas.openxmlformats.org/officeDocument/2006/relationships/presProps" Target="/ppt/presProps.xml" Id="R0b4614e4999d4938" /><Relationship Type="http://schemas.openxmlformats.org/officeDocument/2006/relationships/tableStyles" Target="/ppt/tableStyles.xml" Id="R7299c472047b4129" /><Relationship Type="http://schemas.openxmlformats.org/officeDocument/2006/relationships/slide" Target="/ppt/slides/slide1.xml" Id="R258448463cce438f" /><Relationship Type="http://schemas.openxmlformats.org/officeDocument/2006/relationships/slide" Target="/ppt/slides/slide2.xml" Id="R70379026c8d44c5f" /><Relationship Type="http://schemas.openxmlformats.org/officeDocument/2006/relationships/slide" Target="/ppt/slides/slide3.xml" Id="R8f22f340fbca49ce" /><Relationship Type="http://schemas.openxmlformats.org/officeDocument/2006/relationships/slide" Target="/ppt/slides/slide4.xml" Id="Rad066586a26e473f" /><Relationship Type="http://schemas.openxmlformats.org/officeDocument/2006/relationships/slide" Target="/ppt/slides/slide5.xml" Id="Rb730677ca11a4db9" /><Relationship Type="http://schemas.openxmlformats.org/officeDocument/2006/relationships/slide" Target="/ppt/slides/slide6.xml" Id="Rfd02b3bd75344b19" /><Relationship Type="http://schemas.openxmlformats.org/officeDocument/2006/relationships/slide" Target="/ppt/slides/slide7.xml" Id="R2032ad74485140ab" /><Relationship Type="http://schemas.openxmlformats.org/officeDocument/2006/relationships/slide" Target="/ppt/slides/slide8.xml" Id="R2f5a359074ef413c" /><Relationship Type="http://schemas.openxmlformats.org/officeDocument/2006/relationships/slide" Target="/ppt/slides/slide9.xml" Id="R509806ae87b745da" /><Relationship Type="http://schemas.openxmlformats.org/officeDocument/2006/relationships/slide" Target="/ppt/slides/slide10.xml" Id="R8131f0e3bf88474b" /><Relationship Type="http://schemas.openxmlformats.org/officeDocument/2006/relationships/slide" Target="/ppt/slides/slide11.xml" Id="R7d2e16d090cc46d8" /><Relationship Type="http://schemas.openxmlformats.org/officeDocument/2006/relationships/slide" Target="/ppt/slides/slide12.xml" Id="Rea045c9a73ef4b15" /><Relationship Type="http://schemas.openxmlformats.org/officeDocument/2006/relationships/slide" Target="/ppt/slides/slide13.xml" Id="R02c0342c677147cb" /><Relationship Type="http://schemas.openxmlformats.org/officeDocument/2006/relationships/slide" Target="/ppt/slides/slide14.xml" Id="R66609d3f343b4349" /><Relationship Type="http://schemas.openxmlformats.org/officeDocument/2006/relationships/slide" Target="/ppt/slides/slide15.xml" Id="R96870240524a4dd8" /><Relationship Type="http://schemas.openxmlformats.org/officeDocument/2006/relationships/slide" Target="/ppt/slides/slide16.xml" Id="R068aaf14e4404ccc" /><Relationship Type="http://schemas.openxmlformats.org/officeDocument/2006/relationships/slide" Target="/ppt/slides/slide17.xml" Id="R6f16f69020fc4026" /><Relationship Type="http://schemas.openxmlformats.org/officeDocument/2006/relationships/slide" Target="/ppt/slides/slide18.xml" Id="R3539cbc3b7984643" /><Relationship Type="http://schemas.openxmlformats.org/officeDocument/2006/relationships/slide" Target="/ppt/slides/slide19.xml" Id="Rc029ea028e66420b" /><Relationship Type="http://schemas.openxmlformats.org/officeDocument/2006/relationships/slide" Target="/ppt/slides/slide20.xml" Id="Rff1a7ce7337f463f" /><Relationship Type="http://schemas.openxmlformats.org/officeDocument/2006/relationships/slide" Target="/ppt/slides/slide21.xml" Id="R88e18762b8c345ed" /><Relationship Type="http://schemas.openxmlformats.org/officeDocument/2006/relationships/slide" Target="/ppt/slides/slide22.xml" Id="Reb2bceda187a461b" /><Relationship Type="http://schemas.openxmlformats.org/officeDocument/2006/relationships/slide" Target="/ppt/slides/slide23.xml" Id="R44573bd8f0a44506" /><Relationship Type="http://schemas.openxmlformats.org/officeDocument/2006/relationships/slide" Target="/ppt/slides/slide24.xml" Id="R7f263128293c4c94" /><Relationship Type="http://schemas.openxmlformats.org/officeDocument/2006/relationships/slide" Target="/ppt/slides/slide25.xml" Id="Rfe005ab348b447b2" /><Relationship Type="http://schemas.openxmlformats.org/officeDocument/2006/relationships/slide" Target="/ppt/slides/slide26.xml" Id="R97144640ada64e6b" /><Relationship Type="http://schemas.openxmlformats.org/officeDocument/2006/relationships/slide" Target="/ppt/slides/slide27.xml" Id="R7c72f316b4cc4a1d" /><Relationship Type="http://schemas.openxmlformats.org/officeDocument/2006/relationships/slide" Target="/ppt/slides/slide28.xml" Id="R8c18cb8c26ce43f4" /><Relationship Type="http://schemas.openxmlformats.org/officeDocument/2006/relationships/slide" Target="/ppt/slides/slide29.xml" Id="R3b121d62203a4ea6" /><Relationship Type="http://schemas.openxmlformats.org/officeDocument/2006/relationships/slide" Target="/ppt/slides/slide30.xml" Id="R1fb94261686442e3" /><Relationship Type="http://schemas.openxmlformats.org/officeDocument/2006/relationships/slide" Target="/ppt/slides/slide31.xml" Id="Rd09a60db72dc4556" /><Relationship Type="http://schemas.openxmlformats.org/officeDocument/2006/relationships/slide" Target="/ppt/slides/slide32.xml" Id="R6ad487fd741941dc" /><Relationship Type="http://schemas.openxmlformats.org/officeDocument/2006/relationships/slide" Target="/ppt/slides/slide33.xml" Id="R51cf33134856413d" /><Relationship Type="http://schemas.openxmlformats.org/officeDocument/2006/relationships/slide" Target="/ppt/slides/slide34.xml" Id="R72185af7e92045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7d6dd7c47e48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5232a7c596450e" /><Relationship Type="http://schemas.openxmlformats.org/officeDocument/2006/relationships/notesMaster" Target="/ppt/notesMasters/notesMaster1.xml" Id="Rb96f5a3cf8454a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5811d21aea4285" /><Relationship Type="http://schemas.openxmlformats.org/officeDocument/2006/relationships/notesMaster" Target="/ppt/notesMasters/notesMaster1.xml" Id="Re2596928c6f548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9a9e8bdba2c4fa4" /><Relationship Type="http://schemas.openxmlformats.org/officeDocument/2006/relationships/notesMaster" Target="/ppt/notesMasters/notesMaster1.xml" Id="R9ce8cd0f4df24f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e19d72f9ba4ab2" /><Relationship Type="http://schemas.openxmlformats.org/officeDocument/2006/relationships/notesMaster" Target="/ppt/notesMasters/notesMaster1.xml" Id="Rd71b46fe54144f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7bd591a4fc448b" /><Relationship Type="http://schemas.openxmlformats.org/officeDocument/2006/relationships/notesMaster" Target="/ppt/notesMasters/notesMaster1.xml" Id="R8933ad68c6394a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e55f3f319b4ce8" /><Relationship Type="http://schemas.openxmlformats.org/officeDocument/2006/relationships/notesMaster" Target="/ppt/notesMasters/notesMaster1.xml" Id="R57f7bcb407814f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a541ac403f416f" /><Relationship Type="http://schemas.openxmlformats.org/officeDocument/2006/relationships/notesMaster" Target="/ppt/notesMasters/notesMaster1.xml" Id="R7b924546f93d41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5b392ad1984eeb" /><Relationship Type="http://schemas.openxmlformats.org/officeDocument/2006/relationships/notesMaster" Target="/ppt/notesMasters/notesMaster1.xml" Id="R33f3d16d5cab40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7a11ec566f04c54" /><Relationship Type="http://schemas.openxmlformats.org/officeDocument/2006/relationships/notesMaster" Target="/ppt/notesMasters/notesMaster1.xml" Id="R29776ab48efe4a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fcc78082fa4387" /><Relationship Type="http://schemas.openxmlformats.org/officeDocument/2006/relationships/notesMaster" Target="/ppt/notesMasters/notesMaster1.xml" Id="R0b9a8066aa5e4c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667fc9836984102" /><Relationship Type="http://schemas.openxmlformats.org/officeDocument/2006/relationships/notesMaster" Target="/ppt/notesMasters/notesMaster1.xml" Id="R6c3061b331a7402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12b0beb8db14cfa" /><Relationship Type="http://schemas.openxmlformats.org/officeDocument/2006/relationships/notesMaster" Target="/ppt/notesMasters/notesMaster1.xml" Id="R44058220f3fd43c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c6e90abe3245dd" /><Relationship Type="http://schemas.openxmlformats.org/officeDocument/2006/relationships/notesMaster" Target="/ppt/notesMasters/notesMaster1.xml" Id="R2802347d085e47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4aeba94f814ea4" /><Relationship Type="http://schemas.openxmlformats.org/officeDocument/2006/relationships/notesMaster" Target="/ppt/notesMasters/notesMaster1.xml" Id="Rc610ac44cf554fb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6a0cbd531ad4f51" /><Relationship Type="http://schemas.openxmlformats.org/officeDocument/2006/relationships/notesMaster" Target="/ppt/notesMasters/notesMaster1.xml" Id="R79e502c3f2ce4a0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1294beb1a6b4a52" /><Relationship Type="http://schemas.openxmlformats.org/officeDocument/2006/relationships/notesMaster" Target="/ppt/notesMasters/notesMaster1.xml" Id="R9e1412635eb64b6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905069c47b407d" /><Relationship Type="http://schemas.openxmlformats.org/officeDocument/2006/relationships/notesMaster" Target="/ppt/notesMasters/notesMaster1.xml" Id="R4d8ff48eaa54424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3c9e3d60b1d447e" /><Relationship Type="http://schemas.openxmlformats.org/officeDocument/2006/relationships/notesMaster" Target="/ppt/notesMasters/notesMaster1.xml" Id="R5f0d5236c59c46d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f164b82ec844a10" /><Relationship Type="http://schemas.openxmlformats.org/officeDocument/2006/relationships/notesMaster" Target="/ppt/notesMasters/notesMaster1.xml" Id="R36621f4f95034b5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70396fedeb2459f" /><Relationship Type="http://schemas.openxmlformats.org/officeDocument/2006/relationships/notesMaster" Target="/ppt/notesMasters/notesMaster1.xml" Id="Rafa7c19a809a485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9d233c476c54aae" /><Relationship Type="http://schemas.openxmlformats.org/officeDocument/2006/relationships/notesMaster" Target="/ppt/notesMasters/notesMaster1.xml" Id="Rc5b96b7023304a5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d05e5ce6b9b4d1c" /><Relationship Type="http://schemas.openxmlformats.org/officeDocument/2006/relationships/notesMaster" Target="/ppt/notesMasters/notesMaster1.xml" Id="Rf5e7605b1bf44fb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b5dc8f06fac45aa" /><Relationship Type="http://schemas.openxmlformats.org/officeDocument/2006/relationships/notesMaster" Target="/ppt/notesMasters/notesMaster1.xml" Id="R3c13da6e95fa481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4958aca2061443f" /><Relationship Type="http://schemas.openxmlformats.org/officeDocument/2006/relationships/notesMaster" Target="/ppt/notesMasters/notesMaster1.xml" Id="R0c17e921ea38467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373ef8dae0e419d" /><Relationship Type="http://schemas.openxmlformats.org/officeDocument/2006/relationships/notesMaster" Target="/ppt/notesMasters/notesMaster1.xml" Id="R899f0b9de1c440f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2ba1d165c894d8d" /><Relationship Type="http://schemas.openxmlformats.org/officeDocument/2006/relationships/notesMaster" Target="/ppt/notesMasters/notesMaster1.xml" Id="Rd765bc38d64a43f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412711471824066" /><Relationship Type="http://schemas.openxmlformats.org/officeDocument/2006/relationships/notesMaster" Target="/ppt/notesMasters/notesMaster1.xml" Id="Rf8877b48860c435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eebb06e0c6a46f6" /><Relationship Type="http://schemas.openxmlformats.org/officeDocument/2006/relationships/notesMaster" Target="/ppt/notesMasters/notesMaster1.xml" Id="Rd4094cd150fc45a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a1e0bd83641452e" /><Relationship Type="http://schemas.openxmlformats.org/officeDocument/2006/relationships/notesMaster" Target="/ppt/notesMasters/notesMaster1.xml" Id="R3967408fbabe43d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69f9cf4a3644984" /><Relationship Type="http://schemas.openxmlformats.org/officeDocument/2006/relationships/notesMaster" Target="/ppt/notesMasters/notesMaster1.xml" Id="Rb210f6ffdbfc450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dafc70c58d6492a" /><Relationship Type="http://schemas.openxmlformats.org/officeDocument/2006/relationships/notesMaster" Target="/ppt/notesMasters/notesMaster1.xml" Id="R52dce7c29d49405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f210a24dc1a4baf" /><Relationship Type="http://schemas.openxmlformats.org/officeDocument/2006/relationships/notesMaster" Target="/ppt/notesMasters/notesMaster1.xml" Id="R397e74b6c7bb43b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2c47f82ca7842a9" /><Relationship Type="http://schemas.openxmlformats.org/officeDocument/2006/relationships/notesMaster" Target="/ppt/notesMasters/notesMaster1.xml" Id="R1a6845eb24a44eb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e51bdac837b44af" /><Relationship Type="http://schemas.openxmlformats.org/officeDocument/2006/relationships/notesMaster" Target="/ppt/notesMasters/notesMaster1.xml" Id="R04a44cf3d57c4f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cb7610fd28417e" /><Relationship Type="http://schemas.openxmlformats.org/officeDocument/2006/relationships/image" Target="/ppt/media/image.png" Id="R644e7547a1df4c9d" /><Relationship Type="http://schemas.openxmlformats.org/officeDocument/2006/relationships/image" Target="/ppt/media/image2.png" Id="Rb9025e0964bb407a" /><Relationship Type="http://schemas.openxmlformats.org/officeDocument/2006/relationships/image" Target="/ppt/media/image.jpeg" Id="Rdc96f319d33545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6e69ad1dcd4fc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44e7547a1df4c9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9025e0964bb407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96f319d33545a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50db89549c4db7" /><Relationship Type="http://schemas.openxmlformats.org/officeDocument/2006/relationships/slideLayout" Target="/ppt/slideLayouts/slideLayout1.xml" Id="Ra232d8c0df524208" /><Relationship Type="http://schemas.openxmlformats.org/officeDocument/2006/relationships/slideLayout" Target="/ppt/slideLayouts/slideLayout2.xml" Id="R03f88ae52d74460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32d8c0df524208"/>
    <p:sldLayoutId xmlns:r="http://schemas.openxmlformats.org/officeDocument/2006/relationships" id="2147483650" r:id="R03f88ae52d74460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7542864f9f4682" /><Relationship Type="http://schemas.openxmlformats.org/officeDocument/2006/relationships/notesSlide" Target="/ppt/notesSlides/notesSlide1.xml" Id="R42979375b1f345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293d54b1749bc" /><Relationship Type="http://schemas.openxmlformats.org/officeDocument/2006/relationships/notesSlide" Target="/ppt/notesSlides/notesSlide2.xml" Id="Rdeb6cb371d4f4c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b50ce8972a4d73" /><Relationship Type="http://schemas.openxmlformats.org/officeDocument/2006/relationships/notesSlide" Target="/ppt/notesSlides/notesSlide3.xml" Id="R4d78c0b5472c47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3e60e39f5248e4" /><Relationship Type="http://schemas.openxmlformats.org/officeDocument/2006/relationships/notesSlide" Target="/ppt/notesSlides/notesSlide4.xml" Id="R45c26a82e1844b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570d41e7494993" /><Relationship Type="http://schemas.openxmlformats.org/officeDocument/2006/relationships/notesSlide" Target="/ppt/notesSlides/notesSlide5.xml" Id="R422d429c635a4b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fb386cbd8b4c7d" /><Relationship Type="http://schemas.openxmlformats.org/officeDocument/2006/relationships/notesSlide" Target="/ppt/notesSlides/notesSlide6.xml" Id="R3ea51475195843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efc15eabaa4034" /><Relationship Type="http://schemas.openxmlformats.org/officeDocument/2006/relationships/notesSlide" Target="/ppt/notesSlides/notesSlide7.xml" Id="R0c4f3ef71f904c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0b69346fc74461" /><Relationship Type="http://schemas.openxmlformats.org/officeDocument/2006/relationships/notesSlide" Target="/ppt/notesSlides/notesSlide8.xml" Id="Re402a989726c4a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9561f4b8944d9a" /><Relationship Type="http://schemas.openxmlformats.org/officeDocument/2006/relationships/notesSlide" Target="/ppt/notesSlides/notesSlide9.xml" Id="R69618fe2c14d43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bcf5fcea0b4ecd" /><Relationship Type="http://schemas.openxmlformats.org/officeDocument/2006/relationships/notesSlide" Target="/ppt/notesSlides/notesSlide10.xml" Id="R2ad9fa28ce854c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78a4ce41d64da0" /><Relationship Type="http://schemas.openxmlformats.org/officeDocument/2006/relationships/notesSlide" Target="/ppt/notesSlides/notesSlide11.xml" Id="Ree5f55309dd4497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73390f2f534d17" /><Relationship Type="http://schemas.openxmlformats.org/officeDocument/2006/relationships/notesSlide" Target="/ppt/notesSlides/notesSlide12.xml" Id="R8c5a4851673c407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c96b26caac4cd3" /><Relationship Type="http://schemas.openxmlformats.org/officeDocument/2006/relationships/notesSlide" Target="/ppt/notesSlides/notesSlide13.xml" Id="R5ac0918719f7443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68645832df4ee6" /><Relationship Type="http://schemas.openxmlformats.org/officeDocument/2006/relationships/notesSlide" Target="/ppt/notesSlides/notesSlide14.xml" Id="R805e6eb2adbd4e6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fec10f30ad4638" /><Relationship Type="http://schemas.openxmlformats.org/officeDocument/2006/relationships/notesSlide" Target="/ppt/notesSlides/notesSlide15.xml" Id="R390bf79ec45f4d3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0fa29d97864e1c" /><Relationship Type="http://schemas.openxmlformats.org/officeDocument/2006/relationships/notesSlide" Target="/ppt/notesSlides/notesSlide16.xml" Id="R58d927cb4c09411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f4489241354157" /><Relationship Type="http://schemas.openxmlformats.org/officeDocument/2006/relationships/notesSlide" Target="/ppt/notesSlides/notesSlide17.xml" Id="Ree5d678d1cea41b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116bcdf2214f49" /><Relationship Type="http://schemas.openxmlformats.org/officeDocument/2006/relationships/notesSlide" Target="/ppt/notesSlides/notesSlide18.xml" Id="R64a55e013a304ab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e6d71a58e14137" /><Relationship Type="http://schemas.openxmlformats.org/officeDocument/2006/relationships/notesSlide" Target="/ppt/notesSlides/notesSlide19.xml" Id="R9a9df1c405bc442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4e97079744b0f" /><Relationship Type="http://schemas.openxmlformats.org/officeDocument/2006/relationships/notesSlide" Target="/ppt/notesSlides/notesSlide20.xml" Id="R5116c7c8028147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a74e85a3594ad3" /><Relationship Type="http://schemas.openxmlformats.org/officeDocument/2006/relationships/notesSlide" Target="/ppt/notesSlides/notesSlide21.xml" Id="Rd10c73251cf5426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34b2129d334233" /><Relationship Type="http://schemas.openxmlformats.org/officeDocument/2006/relationships/notesSlide" Target="/ppt/notesSlides/notesSlide22.xml" Id="R52c2287efd7c4d1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6ed4b85d4479a" /><Relationship Type="http://schemas.openxmlformats.org/officeDocument/2006/relationships/notesSlide" Target="/ppt/notesSlides/notesSlide23.xml" Id="R647d785ef80f436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cb2bb52b4a4910" /><Relationship Type="http://schemas.openxmlformats.org/officeDocument/2006/relationships/notesSlide" Target="/ppt/notesSlides/notesSlide24.xml" Id="R30906572931748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e6e649693d4a64" /><Relationship Type="http://schemas.openxmlformats.org/officeDocument/2006/relationships/notesSlide" Target="/ppt/notesSlides/notesSlide25.xml" Id="Rf0af1fea03814e6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8d8837a16a4377" /><Relationship Type="http://schemas.openxmlformats.org/officeDocument/2006/relationships/notesSlide" Target="/ppt/notesSlides/notesSlide26.xml" Id="Rb9cf1e87594c44e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8177930bc646d2" /><Relationship Type="http://schemas.openxmlformats.org/officeDocument/2006/relationships/notesSlide" Target="/ppt/notesSlides/notesSlide27.xml" Id="Reb3c9db10da74eb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89508ca2074bcc" /><Relationship Type="http://schemas.openxmlformats.org/officeDocument/2006/relationships/notesSlide" Target="/ppt/notesSlides/notesSlide28.xml" Id="R52ff2847cb7445f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652a713e204c9a" /><Relationship Type="http://schemas.openxmlformats.org/officeDocument/2006/relationships/notesSlide" Target="/ppt/notesSlides/notesSlide29.xml" Id="R7d204ebf89fa41c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0f41edd755458f" /><Relationship Type="http://schemas.openxmlformats.org/officeDocument/2006/relationships/notesSlide" Target="/ppt/notesSlides/notesSlide30.xml" Id="R62ead654702a45a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3bc173add742f3" /><Relationship Type="http://schemas.openxmlformats.org/officeDocument/2006/relationships/notesSlide" Target="/ppt/notesSlides/notesSlide31.xml" Id="Rcd96a8f869bc461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509c67a134b3f" /><Relationship Type="http://schemas.openxmlformats.org/officeDocument/2006/relationships/notesSlide" Target="/ppt/notesSlides/notesSlide32.xml" Id="Rbc4e4db65f15459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ce1796a822434f" /><Relationship Type="http://schemas.openxmlformats.org/officeDocument/2006/relationships/notesSlide" Target="/ppt/notesSlides/notesSlide33.xml" Id="R36a2c42cf4444e9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14cfc4ff544b81" /><Relationship Type="http://schemas.openxmlformats.org/officeDocument/2006/relationships/notesSlide" Target="/ppt/notesSlides/notesSlide34.xml" Id="R3bf16fc19d2a4f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  |  Proverbs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回答柔和，使怒消退； 言語暴戾，觸動怒氣。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soft answer turneth away wrath: but grievous words stir up anger.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  |  Proverbs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智慧人的舌善發知識； 愚昧人的口吐出愚昧。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tongue of the wise useth knowledge aright: but the mouth of fools poureth out foolishness.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15:3  |  Proverbs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耶和華的眼目無處不在； 惡人善人，他都鑒察。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eyes of the LORD are in every place, beholding the evil and the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15:4  |  Proverbs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溫良的舌是生命樹； 乖謬的嘴使人心碎。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wholesome tongue is a tree of life: but perverseness therein is a breach in the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15:5  |  Proverbs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愚妄人藐視父親的管教； 領受責備的，得着見識。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 despiseth his father’s instruction: but he that regardeth reproof is prudent.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15:6  |  Proverbs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義人家中多有財寶； 惡人得利反受擾害。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house of the righteous is much treasure: but in the revenues of the wicked is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15:7  |  Proverbs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智慧人的嘴播揚知識； 愚昧人的心並不如此。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lips of the wise disperse knowledge: but the heart of the foolish doeth not 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15:8  |  Proverbs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惡人獻祭，為耶和華所憎惡； 正直人祈禱，為他所喜悅。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sacrifice of the wicked is an abomination to the LORD: but the prayer of the upright is his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15:9  |  Proverbs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惡人的道路，為耶和華所憎惡； 追求公義的，為他所喜愛。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the wicked is an abomination unto the LORD: but he loveth him that followeth after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15:10  |  Proverbs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捨棄正路的，必受嚴刑； 恨惡責備的，必致死亡。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Correction is grievous unto him that forsaketh the way: and he that hateth reproof shall die.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15:11  |  Proverbs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陰間和滅亡尚在耶和華眼前， 何況世人的心呢？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Hell and destruction are before the LORD: how much more then the hearts of the children of men?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15:12  |  Proverbs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褻慢人不愛受責備； 他也不就近智慧人。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scorner loveth not one that reproveth him: neither will he go unto the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15:13  |  Proverbs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心中喜樂，面帶笑容； 心裏憂愁，靈被損傷。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merry heart maketh a cheerful countenance: but by sorrow of the heart the spirit is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15:14  |  Proverbs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聰明人心求知識； 愚昧人口吃愚昧。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of him that hath understanding seeketh knowledge: but the mouth of fools feedeth on foolishness.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15:15  |  Proverbs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困苦人的日子都是愁苦； 心中歡暢的，常享豐筵。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days of the afflicted are evil: but he that is of a merry heart hath a continual feast.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15:16  |  Proverbs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少有財寶，敬畏耶和華， 強如多有財寶，煩亂不安。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little with the fear of the LORD than great treasure and trouble therewith.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15:17  |  Proverbs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吃素菜，彼此相愛， 強如吃肥牛，彼此相恨。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a dinner of herbs where love is, than a stalled ox and hatred therewith.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15:18  |  Proverbs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暴怒的人挑啟爭端； 忍怒的人止息紛爭。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wrathful man stirreth up strife: but he that is slow to anger appeaseth strife.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15:19  |  Proverbs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懶惰人的道像荊棘的籬笆； 正直人的路是平坦的大道。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the slothful man is as an hedge of thorns: but the way of the righteous is made plain.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15:20  |  Proverbs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智慧子使父親喜樂； 愚昧人藐視母親。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son maketh a glad father: but a foolish man despiseth his mother.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15:21  |  Proverbs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無知的人以愚妄為樂； 聰明的人按正直而行。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Folly is joy to him that is destitute of wisdom: but a man of understanding walketh uprightly.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15:22  |  Proverbs 15:22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不先商議，所謀無效； 謀士眾多，所謀乃成。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Without counsel purposes are disappointed: but in the multitude of counsellors they are established.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15:23  |  Proverbs 15:23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口善應對，自覺喜樂； 話合其時，何等美好。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hath joy by the answer of his mouth: and a word spoken in due season, how good is it!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15:24  |  Proverbs 15:24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智慧人從生命的道上升， 使他遠離在下的陰間。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life is above to the wise, that he may depart from hell beneath.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15:25  |  Proverbs 15:25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耶和華必拆毀驕傲人的家， 卻要立定寡婦的地界。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destroy the house of the proud: but he will establish the border of the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15:26  |  Proverbs 15:26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惡謀為耶和華所憎惡； 良言乃為純淨。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thoughts of the wicked are an abomination to the LORD: but the words of the pure are pleasant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15:27  |  Proverbs 15:27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貪戀財利的，擾害己家； 恨惡賄賂的，必得存活。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greedy of gain troubleth his own house; but he that hateth gifts shall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15:28  |  Proverbs 15:28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義人的心，思量如何回答； 惡人的口吐出惡言。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of the righteous studieth to answer: but the mouth of the wicked poureth out evil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15:29  |  Proverbs 15:29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耶和華遠離惡人， 卻聽義人的禱告。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far from the wicked: but he heareth the prayer of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15:30  |  Proverbs 15:30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眼有光，使心喜樂； 好信息，使骨滋潤。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light of the eyes rejoiceth the heart: and a good report maketh the bones fat.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15:31  |  Proverbs 15:31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聽從生命責備的， 必常在智慧人中。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 that heareth the reproof of life abideth among the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15:32  |  Proverbs 15:32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棄絕管教的，輕看自己的生命； 聽從責備的，卻得智慧。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refuseth instruction despiseth his own soul: but he that heareth reproof getteth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15:33  |  Proverbs 15:33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敬畏耶和華是智慧的訓誨； 尊榮以前，必有謙卑。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the instruction of wisdom; and before honour is humility.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2026-08-30T07:17:32.4750000Z</dcterms:created>
  <dcterms:modified xsi:type="dcterms:W3CDTF">2026-08-30T07:17:32.4750000Z</dcterms:modified>
</coreProperties>
</file>