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0051d883fc42fa" /><Relationship Type="http://schemas.openxmlformats.org/officeDocument/2006/relationships/extended-properties" Target="/docProps/app.xml" Id="R8b349e37ed464b79" /><Relationship Type="http://schemas.openxmlformats.org/officeDocument/2006/relationships/officeDocument" Target="/ppt/presentation.xml" Id="R7de44deab7304b76" /></Relationships>
</file>

<file path=ppt/presentation.xml><?xml version="1.0" encoding="utf-8"?>
<p:presentation xmlns:p="http://schemas.openxmlformats.org/presentationml/2006/main">
  <p:sldMasterIdLst>
    <p:sldMasterId xmlns:r="http://schemas.openxmlformats.org/officeDocument/2006/relationships" id="2147483648" r:id="R88c342c1d63649d3"/>
  </p:sldMasterIdLst>
  <p:notesMasterIdLst>
    <p:notesMasterId xmlns:r="http://schemas.openxmlformats.org/officeDocument/2006/relationships" r:id="Rb4bbbb66fc844bea"/>
  </p:notesMasterIdLst>
  <p:sldIdLst>
    <p:sldId xmlns:r="http://schemas.openxmlformats.org/officeDocument/2006/relationships" id="256" r:id="R81354ebbd8fb42df"/>
    <p:sldId xmlns:r="http://schemas.openxmlformats.org/officeDocument/2006/relationships" id="257" r:id="Re6303828cc8344d2"/>
    <p:sldId xmlns:r="http://schemas.openxmlformats.org/officeDocument/2006/relationships" id="258" r:id="R073c264fab1e42eb"/>
    <p:sldId xmlns:r="http://schemas.openxmlformats.org/officeDocument/2006/relationships" id="259" r:id="R27f10064d93248fd"/>
    <p:sldId xmlns:r="http://schemas.openxmlformats.org/officeDocument/2006/relationships" id="260" r:id="R3c96cc289ed945e8"/>
    <p:sldId xmlns:r="http://schemas.openxmlformats.org/officeDocument/2006/relationships" id="261" r:id="R3ebfdfcc7a944be6"/>
    <p:sldId xmlns:r="http://schemas.openxmlformats.org/officeDocument/2006/relationships" id="262" r:id="R20ecee6ba6c7400f"/>
    <p:sldId xmlns:r="http://schemas.openxmlformats.org/officeDocument/2006/relationships" id="263" r:id="Red89a11558b24afd"/>
    <p:sldId xmlns:r="http://schemas.openxmlformats.org/officeDocument/2006/relationships" id="264" r:id="R445a4e3155ad4052"/>
    <p:sldId xmlns:r="http://schemas.openxmlformats.org/officeDocument/2006/relationships" id="265" r:id="R32ef24234a9c4595"/>
    <p:sldId xmlns:r="http://schemas.openxmlformats.org/officeDocument/2006/relationships" id="266" r:id="R678461f9ede64135"/>
    <p:sldId xmlns:r="http://schemas.openxmlformats.org/officeDocument/2006/relationships" id="267" r:id="R7a480934bbc24f9e"/>
    <p:sldId xmlns:r="http://schemas.openxmlformats.org/officeDocument/2006/relationships" id="268" r:id="R368bf5e80cee4647"/>
    <p:sldId xmlns:r="http://schemas.openxmlformats.org/officeDocument/2006/relationships" id="269" r:id="R2f0e6d58ffbc4836"/>
    <p:sldId xmlns:r="http://schemas.openxmlformats.org/officeDocument/2006/relationships" id="270" r:id="R5e4f3069882048c5"/>
    <p:sldId xmlns:r="http://schemas.openxmlformats.org/officeDocument/2006/relationships" id="271" r:id="R28c276cd38444332"/>
    <p:sldId xmlns:r="http://schemas.openxmlformats.org/officeDocument/2006/relationships" id="272" r:id="R840ace677baa4bc6"/>
    <p:sldId xmlns:r="http://schemas.openxmlformats.org/officeDocument/2006/relationships" id="273" r:id="R2d0b410ec43c4e7c"/>
    <p:sldId xmlns:r="http://schemas.openxmlformats.org/officeDocument/2006/relationships" id="274" r:id="R3e533937fb67460c"/>
    <p:sldId xmlns:r="http://schemas.openxmlformats.org/officeDocument/2006/relationships" id="275" r:id="Re72b0e028c784232"/>
    <p:sldId xmlns:r="http://schemas.openxmlformats.org/officeDocument/2006/relationships" id="276" r:id="R9acc817be28d41de"/>
    <p:sldId xmlns:r="http://schemas.openxmlformats.org/officeDocument/2006/relationships" id="277" r:id="R83c2789befc94510"/>
    <p:sldId xmlns:r="http://schemas.openxmlformats.org/officeDocument/2006/relationships" id="278" r:id="R061ad2d1ceee4a76"/>
    <p:sldId xmlns:r="http://schemas.openxmlformats.org/officeDocument/2006/relationships" id="279" r:id="R4a39b1cad9f24337"/>
    <p:sldId xmlns:r="http://schemas.openxmlformats.org/officeDocument/2006/relationships" id="280" r:id="R7db8d90597ed4766"/>
    <p:sldId xmlns:r="http://schemas.openxmlformats.org/officeDocument/2006/relationships" id="281" r:id="Rc0ddf0fe95d34810"/>
    <p:sldId xmlns:r="http://schemas.openxmlformats.org/officeDocument/2006/relationships" id="282" r:id="R8963925be48f46fc"/>
    <p:sldId xmlns:r="http://schemas.openxmlformats.org/officeDocument/2006/relationships" id="283" r:id="Re5ee447d57eb429e"/>
    <p:sldId xmlns:r="http://schemas.openxmlformats.org/officeDocument/2006/relationships" id="284" r:id="R2a0cc1bbdf2a4536"/>
    <p:sldId xmlns:r="http://schemas.openxmlformats.org/officeDocument/2006/relationships" id="285" r:id="R36fcec0f64084bdf"/>
    <p:sldId xmlns:r="http://schemas.openxmlformats.org/officeDocument/2006/relationships" id="286" r:id="Re4f7edb47ead446c"/>
    <p:sldId xmlns:r="http://schemas.openxmlformats.org/officeDocument/2006/relationships" id="287" r:id="R4a2ca4d69bbf43bd"/>
    <p:sldId xmlns:r="http://schemas.openxmlformats.org/officeDocument/2006/relationships" id="288" r:id="Rc2c19fbcc92f4650"/>
    <p:sldId xmlns:r="http://schemas.openxmlformats.org/officeDocument/2006/relationships" id="289" r:id="Rb34fb9711f434aec"/>
    <p:sldId xmlns:r="http://schemas.openxmlformats.org/officeDocument/2006/relationships" id="290" r:id="Rcdbd902f251545db"/>
    <p:sldId xmlns:r="http://schemas.openxmlformats.org/officeDocument/2006/relationships" id="291" r:id="R32f1b6fcb93b43c7"/>
    <p:sldId xmlns:r="http://schemas.openxmlformats.org/officeDocument/2006/relationships" id="292" r:id="R92c22b78a993412a"/>
    <p:sldId xmlns:r="http://schemas.openxmlformats.org/officeDocument/2006/relationships" id="293" r:id="R767d1d9c9cbd404e"/>
    <p:sldId xmlns:r="http://schemas.openxmlformats.org/officeDocument/2006/relationships" id="294" r:id="R435f8834f8cb4220"/>
    <p:sldId xmlns:r="http://schemas.openxmlformats.org/officeDocument/2006/relationships" id="295" r:id="Rc4a6c630a6cc496e"/>
    <p:sldId xmlns:r="http://schemas.openxmlformats.org/officeDocument/2006/relationships" id="296" r:id="Rd4cbc3664bd74703"/>
    <p:sldId xmlns:r="http://schemas.openxmlformats.org/officeDocument/2006/relationships" id="297" r:id="R70cd65f427ae4b1e"/>
    <p:sldId xmlns:r="http://schemas.openxmlformats.org/officeDocument/2006/relationships" id="298" r:id="R1b780e6e721c489b"/>
    <p:sldId xmlns:r="http://schemas.openxmlformats.org/officeDocument/2006/relationships" id="299" r:id="Re50b2bbdda5349aa"/>
    <p:sldId xmlns:r="http://schemas.openxmlformats.org/officeDocument/2006/relationships" id="300" r:id="R8b4a8ec90d8447dc"/>
    <p:sldId xmlns:r="http://schemas.openxmlformats.org/officeDocument/2006/relationships" id="301" r:id="Rfc65b40046e04846"/>
    <p:sldId xmlns:r="http://schemas.openxmlformats.org/officeDocument/2006/relationships" id="302" r:id="R10e76a5c074f4a72"/>
    <p:sldId xmlns:r="http://schemas.openxmlformats.org/officeDocument/2006/relationships" id="303" r:id="R05bd26a5bad44eb5"/>
    <p:sldId xmlns:r="http://schemas.openxmlformats.org/officeDocument/2006/relationships" id="304" r:id="R81c3dce50aa244c0"/>
    <p:sldId xmlns:r="http://schemas.openxmlformats.org/officeDocument/2006/relationships" id="305" r:id="Ra3af1fe6286c4436"/>
    <p:sldId xmlns:r="http://schemas.openxmlformats.org/officeDocument/2006/relationships" id="306" r:id="Rb2d9ed7fb69841ba"/>
    <p:sldId xmlns:r="http://schemas.openxmlformats.org/officeDocument/2006/relationships" id="307" r:id="Rd08ff135280a4fea"/>
    <p:sldId xmlns:r="http://schemas.openxmlformats.org/officeDocument/2006/relationships" id="308" r:id="Rf52242712ed54eee"/>
    <p:sldId xmlns:r="http://schemas.openxmlformats.org/officeDocument/2006/relationships" id="309" r:id="R000cceb2afa84411"/>
    <p:sldId xmlns:r="http://schemas.openxmlformats.org/officeDocument/2006/relationships" id="310" r:id="Rda8beb67ccd740ef"/>
    <p:sldId xmlns:r="http://schemas.openxmlformats.org/officeDocument/2006/relationships" id="311" r:id="Rffe98e1d83a54351"/>
    <p:sldId xmlns:r="http://schemas.openxmlformats.org/officeDocument/2006/relationships" id="312" r:id="Rc3e1d0a33f1e445b"/>
    <p:sldId xmlns:r="http://schemas.openxmlformats.org/officeDocument/2006/relationships" id="313" r:id="R2f28d4c0af634fa7"/>
    <p:sldId xmlns:r="http://schemas.openxmlformats.org/officeDocument/2006/relationships" id="314" r:id="R01a363745eeb4075"/>
    <p:sldId xmlns:r="http://schemas.openxmlformats.org/officeDocument/2006/relationships" id="315" r:id="Ra2874fc1ffe0479c"/>
    <p:sldId xmlns:r="http://schemas.openxmlformats.org/officeDocument/2006/relationships" id="316" r:id="R18e95bbc7a404ceb"/>
    <p:sldId xmlns:r="http://schemas.openxmlformats.org/officeDocument/2006/relationships" id="317" r:id="Rae730aa79c1c43e4"/>
    <p:sldId xmlns:r="http://schemas.openxmlformats.org/officeDocument/2006/relationships" id="318" r:id="R44bcf9eec5ac4269"/>
    <p:sldId xmlns:r="http://schemas.openxmlformats.org/officeDocument/2006/relationships" id="319" r:id="R41ce3e0ba70a47ac"/>
    <p:sldId xmlns:r="http://schemas.openxmlformats.org/officeDocument/2006/relationships" id="320" r:id="R1fb6f3c07e27418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458d2af46a44e3" /><Relationship Type="http://schemas.openxmlformats.org/officeDocument/2006/relationships/slideMaster" Target="/ppt/slideMasters/slideMaster1.xml" Id="R88c342c1d63649d3" /><Relationship Type="http://schemas.openxmlformats.org/officeDocument/2006/relationships/notesMaster" Target="/ppt/notesMasters/notesMaster1.xml" Id="Rb4bbbb66fc844bea" /><Relationship Type="http://schemas.openxmlformats.org/officeDocument/2006/relationships/presProps" Target="/ppt/presProps.xml" Id="Rc44ce77403654652" /><Relationship Type="http://schemas.openxmlformats.org/officeDocument/2006/relationships/tableStyles" Target="/ppt/tableStyles.xml" Id="R67e50485f6e94ced" /><Relationship Type="http://schemas.openxmlformats.org/officeDocument/2006/relationships/slide" Target="/ppt/slides/slide1.xml" Id="R81354ebbd8fb42df" /><Relationship Type="http://schemas.openxmlformats.org/officeDocument/2006/relationships/slide" Target="/ppt/slides/slide2.xml" Id="Re6303828cc8344d2" /><Relationship Type="http://schemas.openxmlformats.org/officeDocument/2006/relationships/slide" Target="/ppt/slides/slide3.xml" Id="R073c264fab1e42eb" /><Relationship Type="http://schemas.openxmlformats.org/officeDocument/2006/relationships/slide" Target="/ppt/slides/slide4.xml" Id="R27f10064d93248fd" /><Relationship Type="http://schemas.openxmlformats.org/officeDocument/2006/relationships/slide" Target="/ppt/slides/slide5.xml" Id="R3c96cc289ed945e8" /><Relationship Type="http://schemas.openxmlformats.org/officeDocument/2006/relationships/slide" Target="/ppt/slides/slide6.xml" Id="R3ebfdfcc7a944be6" /><Relationship Type="http://schemas.openxmlformats.org/officeDocument/2006/relationships/slide" Target="/ppt/slides/slide7.xml" Id="R20ecee6ba6c7400f" /><Relationship Type="http://schemas.openxmlformats.org/officeDocument/2006/relationships/slide" Target="/ppt/slides/slide8.xml" Id="Red89a11558b24afd" /><Relationship Type="http://schemas.openxmlformats.org/officeDocument/2006/relationships/slide" Target="/ppt/slides/slide9.xml" Id="R445a4e3155ad4052" /><Relationship Type="http://schemas.openxmlformats.org/officeDocument/2006/relationships/slide" Target="/ppt/slides/slide10.xml" Id="R32ef24234a9c4595" /><Relationship Type="http://schemas.openxmlformats.org/officeDocument/2006/relationships/slide" Target="/ppt/slides/slide11.xml" Id="R678461f9ede64135" /><Relationship Type="http://schemas.openxmlformats.org/officeDocument/2006/relationships/slide" Target="/ppt/slides/slide12.xml" Id="R7a480934bbc24f9e" /><Relationship Type="http://schemas.openxmlformats.org/officeDocument/2006/relationships/slide" Target="/ppt/slides/slide13.xml" Id="R368bf5e80cee4647" /><Relationship Type="http://schemas.openxmlformats.org/officeDocument/2006/relationships/slide" Target="/ppt/slides/slide14.xml" Id="R2f0e6d58ffbc4836" /><Relationship Type="http://schemas.openxmlformats.org/officeDocument/2006/relationships/slide" Target="/ppt/slides/slide15.xml" Id="R5e4f3069882048c5" /><Relationship Type="http://schemas.openxmlformats.org/officeDocument/2006/relationships/slide" Target="/ppt/slides/slide16.xml" Id="R28c276cd38444332" /><Relationship Type="http://schemas.openxmlformats.org/officeDocument/2006/relationships/slide" Target="/ppt/slides/slide17.xml" Id="R840ace677baa4bc6" /><Relationship Type="http://schemas.openxmlformats.org/officeDocument/2006/relationships/slide" Target="/ppt/slides/slide18.xml" Id="R2d0b410ec43c4e7c" /><Relationship Type="http://schemas.openxmlformats.org/officeDocument/2006/relationships/slide" Target="/ppt/slides/slide19.xml" Id="R3e533937fb67460c" /><Relationship Type="http://schemas.openxmlformats.org/officeDocument/2006/relationships/slide" Target="/ppt/slides/slide20.xml" Id="Re72b0e028c784232" /><Relationship Type="http://schemas.openxmlformats.org/officeDocument/2006/relationships/slide" Target="/ppt/slides/slide21.xml" Id="R9acc817be28d41de" /><Relationship Type="http://schemas.openxmlformats.org/officeDocument/2006/relationships/slide" Target="/ppt/slides/slide22.xml" Id="R83c2789befc94510" /><Relationship Type="http://schemas.openxmlformats.org/officeDocument/2006/relationships/slide" Target="/ppt/slides/slide23.xml" Id="R061ad2d1ceee4a76" /><Relationship Type="http://schemas.openxmlformats.org/officeDocument/2006/relationships/slide" Target="/ppt/slides/slide24.xml" Id="R4a39b1cad9f24337" /><Relationship Type="http://schemas.openxmlformats.org/officeDocument/2006/relationships/slide" Target="/ppt/slides/slide25.xml" Id="R7db8d90597ed4766" /><Relationship Type="http://schemas.openxmlformats.org/officeDocument/2006/relationships/slide" Target="/ppt/slides/slide26.xml" Id="Rc0ddf0fe95d34810" /><Relationship Type="http://schemas.openxmlformats.org/officeDocument/2006/relationships/slide" Target="/ppt/slides/slide27.xml" Id="R8963925be48f46fc" /><Relationship Type="http://schemas.openxmlformats.org/officeDocument/2006/relationships/slide" Target="/ppt/slides/slide28.xml" Id="Re5ee447d57eb429e" /><Relationship Type="http://schemas.openxmlformats.org/officeDocument/2006/relationships/slide" Target="/ppt/slides/slide29.xml" Id="R2a0cc1bbdf2a4536" /><Relationship Type="http://schemas.openxmlformats.org/officeDocument/2006/relationships/slide" Target="/ppt/slides/slide30.xml" Id="R36fcec0f64084bdf" /><Relationship Type="http://schemas.openxmlformats.org/officeDocument/2006/relationships/slide" Target="/ppt/slides/slide31.xml" Id="Re4f7edb47ead446c" /><Relationship Type="http://schemas.openxmlformats.org/officeDocument/2006/relationships/slide" Target="/ppt/slides/slide32.xml" Id="R4a2ca4d69bbf43bd" /><Relationship Type="http://schemas.openxmlformats.org/officeDocument/2006/relationships/slide" Target="/ppt/slides/slide33.xml" Id="Rc2c19fbcc92f4650" /><Relationship Type="http://schemas.openxmlformats.org/officeDocument/2006/relationships/slide" Target="/ppt/slides/slide34.xml" Id="Rb34fb9711f434aec" /><Relationship Type="http://schemas.openxmlformats.org/officeDocument/2006/relationships/slide" Target="/ppt/slides/slide35.xml" Id="Rcdbd902f251545db" /><Relationship Type="http://schemas.openxmlformats.org/officeDocument/2006/relationships/slide" Target="/ppt/slides/slide36.xml" Id="R32f1b6fcb93b43c7" /><Relationship Type="http://schemas.openxmlformats.org/officeDocument/2006/relationships/slide" Target="/ppt/slides/slide37.xml" Id="R92c22b78a993412a" /><Relationship Type="http://schemas.openxmlformats.org/officeDocument/2006/relationships/slide" Target="/ppt/slides/slide38.xml" Id="R767d1d9c9cbd404e" /><Relationship Type="http://schemas.openxmlformats.org/officeDocument/2006/relationships/slide" Target="/ppt/slides/slide39.xml" Id="R435f8834f8cb4220" /><Relationship Type="http://schemas.openxmlformats.org/officeDocument/2006/relationships/slide" Target="/ppt/slides/slide40.xml" Id="Rc4a6c630a6cc496e" /><Relationship Type="http://schemas.openxmlformats.org/officeDocument/2006/relationships/slide" Target="/ppt/slides/slide41.xml" Id="Rd4cbc3664bd74703" /><Relationship Type="http://schemas.openxmlformats.org/officeDocument/2006/relationships/slide" Target="/ppt/slides/slide42.xml" Id="R70cd65f427ae4b1e" /><Relationship Type="http://schemas.openxmlformats.org/officeDocument/2006/relationships/slide" Target="/ppt/slides/slide43.xml" Id="R1b780e6e721c489b" /><Relationship Type="http://schemas.openxmlformats.org/officeDocument/2006/relationships/slide" Target="/ppt/slides/slide44.xml" Id="Re50b2bbdda5349aa" /><Relationship Type="http://schemas.openxmlformats.org/officeDocument/2006/relationships/slide" Target="/ppt/slides/slide45.xml" Id="R8b4a8ec90d8447dc" /><Relationship Type="http://schemas.openxmlformats.org/officeDocument/2006/relationships/slide" Target="/ppt/slides/slide46.xml" Id="Rfc65b40046e04846" /><Relationship Type="http://schemas.openxmlformats.org/officeDocument/2006/relationships/slide" Target="/ppt/slides/slide47.xml" Id="R10e76a5c074f4a72" /><Relationship Type="http://schemas.openxmlformats.org/officeDocument/2006/relationships/slide" Target="/ppt/slides/slide48.xml" Id="R05bd26a5bad44eb5" /><Relationship Type="http://schemas.openxmlformats.org/officeDocument/2006/relationships/slide" Target="/ppt/slides/slide49.xml" Id="R81c3dce50aa244c0" /><Relationship Type="http://schemas.openxmlformats.org/officeDocument/2006/relationships/slide" Target="/ppt/slides/slide50.xml" Id="Ra3af1fe6286c4436" /><Relationship Type="http://schemas.openxmlformats.org/officeDocument/2006/relationships/slide" Target="/ppt/slides/slide51.xml" Id="Rb2d9ed7fb69841ba" /><Relationship Type="http://schemas.openxmlformats.org/officeDocument/2006/relationships/slide" Target="/ppt/slides/slide52.xml" Id="Rd08ff135280a4fea" /><Relationship Type="http://schemas.openxmlformats.org/officeDocument/2006/relationships/slide" Target="/ppt/slides/slide53.xml" Id="Rf52242712ed54eee" /><Relationship Type="http://schemas.openxmlformats.org/officeDocument/2006/relationships/slide" Target="/ppt/slides/slide54.xml" Id="R000cceb2afa84411" /><Relationship Type="http://schemas.openxmlformats.org/officeDocument/2006/relationships/slide" Target="/ppt/slides/slide55.xml" Id="Rda8beb67ccd740ef" /><Relationship Type="http://schemas.openxmlformats.org/officeDocument/2006/relationships/slide" Target="/ppt/slides/slide56.xml" Id="Rffe98e1d83a54351" /><Relationship Type="http://schemas.openxmlformats.org/officeDocument/2006/relationships/slide" Target="/ppt/slides/slide57.xml" Id="Rc3e1d0a33f1e445b" /><Relationship Type="http://schemas.openxmlformats.org/officeDocument/2006/relationships/slide" Target="/ppt/slides/slide58.xml" Id="R2f28d4c0af634fa7" /><Relationship Type="http://schemas.openxmlformats.org/officeDocument/2006/relationships/slide" Target="/ppt/slides/slide59.xml" Id="R01a363745eeb4075" /><Relationship Type="http://schemas.openxmlformats.org/officeDocument/2006/relationships/slide" Target="/ppt/slides/slide60.xml" Id="Ra2874fc1ffe0479c" /><Relationship Type="http://schemas.openxmlformats.org/officeDocument/2006/relationships/slide" Target="/ppt/slides/slide61.xml" Id="R18e95bbc7a404ceb" /><Relationship Type="http://schemas.openxmlformats.org/officeDocument/2006/relationships/slide" Target="/ppt/slides/slide62.xml" Id="Rae730aa79c1c43e4" /><Relationship Type="http://schemas.openxmlformats.org/officeDocument/2006/relationships/slide" Target="/ppt/slides/slide63.xml" Id="R44bcf9eec5ac4269" /><Relationship Type="http://schemas.openxmlformats.org/officeDocument/2006/relationships/slide" Target="/ppt/slides/slide64.xml" Id="R41ce3e0ba70a47ac" /><Relationship Type="http://schemas.openxmlformats.org/officeDocument/2006/relationships/slide" Target="/ppt/slides/slide65.xml" Id="R1fb6f3c07e27418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686df74561f43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b4999ffea348a6" /><Relationship Type="http://schemas.openxmlformats.org/officeDocument/2006/relationships/notesMaster" Target="/ppt/notesMasters/notesMaster1.xml" Id="R4757cc376e9c413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fae8b5888b942ef" /><Relationship Type="http://schemas.openxmlformats.org/officeDocument/2006/relationships/notesMaster" Target="/ppt/notesMasters/notesMaster1.xml" Id="R91d3b3e6cd0d48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f10a3263574c4396" /><Relationship Type="http://schemas.openxmlformats.org/officeDocument/2006/relationships/notesMaster" Target="/ppt/notesMasters/notesMaster1.xml" Id="Rbd0f6a16462b4c11"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d4c7b441b74556" /><Relationship Type="http://schemas.openxmlformats.org/officeDocument/2006/relationships/notesMaster" Target="/ppt/notesMasters/notesMaster1.xml" Id="Ra5660a61fde641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556985bffe4a15" /><Relationship Type="http://schemas.openxmlformats.org/officeDocument/2006/relationships/notesMaster" Target="/ppt/notesMasters/notesMaster1.xml" Id="R54f6b227324e49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6921db1ca74826" /><Relationship Type="http://schemas.openxmlformats.org/officeDocument/2006/relationships/notesMaster" Target="/ppt/notesMasters/notesMaster1.xml" Id="R84eacb8890b44707"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312121e1d240c7" /><Relationship Type="http://schemas.openxmlformats.org/officeDocument/2006/relationships/notesMaster" Target="/ppt/notesMasters/notesMaster1.xml" Id="R91a3f11638454a0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bad92d986742f0" /><Relationship Type="http://schemas.openxmlformats.org/officeDocument/2006/relationships/notesMaster" Target="/ppt/notesMasters/notesMaster1.xml" Id="Rb428984f9da5419c" /></Relationships>
</file>

<file path=ppt/notesSlides/_rels/notesSlide9.xml.rels>&#65279;<?xml version="1.0" encoding="utf-8"?><Relationships xmlns="http://schemas.openxmlformats.org/package/2006/relationships"><Relationship Type="http://schemas.openxmlformats.org/officeDocument/2006/relationships/slide" Target="/ppt/slides/slide9.xml" Id="Rb26abb873709497a" /><Relationship Type="http://schemas.openxmlformats.org/officeDocument/2006/relationships/notesMaster" Target="/ppt/notesMasters/notesMaster1.xml" Id="R09076efd7a6740b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879573c6c1f4427" /><Relationship Type="http://schemas.openxmlformats.org/officeDocument/2006/relationships/notesMaster" Target="/ppt/notesMasters/notesMaster1.xml" Id="R6ed0481cb7ae4f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d53a52220b443e" /><Relationship Type="http://schemas.openxmlformats.org/officeDocument/2006/relationships/notesMaster" Target="/ppt/notesMasters/notesMaster1.xml" Id="R1698c44b27254e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4f24b0de1f24baf" /><Relationship Type="http://schemas.openxmlformats.org/officeDocument/2006/relationships/notesMaster" Target="/ppt/notesMasters/notesMaster1.xml" Id="R6338e1a392ba4c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da47d07920b4ad1" /><Relationship Type="http://schemas.openxmlformats.org/officeDocument/2006/relationships/notesMaster" Target="/ppt/notesMasters/notesMaster1.xml" Id="Rd33861b8f67142d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444b99e0d4642af" /><Relationship Type="http://schemas.openxmlformats.org/officeDocument/2006/relationships/notesMaster" Target="/ppt/notesMasters/notesMaster1.xml" Id="R37a9994e66914a2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270e2f36af401c" /><Relationship Type="http://schemas.openxmlformats.org/officeDocument/2006/relationships/notesMaster" Target="/ppt/notesMasters/notesMaster1.xml" Id="R5b63e2df34c848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629aaab0b4e4606" /><Relationship Type="http://schemas.openxmlformats.org/officeDocument/2006/relationships/notesMaster" Target="/ppt/notesMasters/notesMaster1.xml" Id="R942164020cd5433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d1c0aeb04a404e" /><Relationship Type="http://schemas.openxmlformats.org/officeDocument/2006/relationships/notesMaster" Target="/ppt/notesMasters/notesMaster1.xml" Id="R8cf84d1124ac4f5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d8ad015576841e8" /><Relationship Type="http://schemas.openxmlformats.org/officeDocument/2006/relationships/notesMaster" Target="/ppt/notesMasters/notesMaster1.xml" Id="R883e02f33597463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caa416207e64cad" /><Relationship Type="http://schemas.openxmlformats.org/officeDocument/2006/relationships/notesMaster" Target="/ppt/notesMasters/notesMaster1.xml" Id="Rdced23ecf07d46a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1f60aa5bfeb4b3c" /><Relationship Type="http://schemas.openxmlformats.org/officeDocument/2006/relationships/notesMaster" Target="/ppt/notesMasters/notesMaster1.xml" Id="R016169a8f18346c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b67611748454a19" /><Relationship Type="http://schemas.openxmlformats.org/officeDocument/2006/relationships/notesMaster" Target="/ppt/notesMasters/notesMaster1.xml" Id="R2f7a60f3302f463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3609b593b904751" /><Relationship Type="http://schemas.openxmlformats.org/officeDocument/2006/relationships/notesMaster" Target="/ppt/notesMasters/notesMaster1.xml" Id="R522dbae9d98f42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6c6554ff65446ef" /><Relationship Type="http://schemas.openxmlformats.org/officeDocument/2006/relationships/notesMaster" Target="/ppt/notesMasters/notesMaster1.xml" Id="R56b6db238bbd43a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0543616ccb54426" /><Relationship Type="http://schemas.openxmlformats.org/officeDocument/2006/relationships/notesMaster" Target="/ppt/notesMasters/notesMaster1.xml" Id="R7beea1d2951b4c6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e460fd394a84bbf" /><Relationship Type="http://schemas.openxmlformats.org/officeDocument/2006/relationships/notesMaster" Target="/ppt/notesMasters/notesMaster1.xml" Id="R1db3190662fc492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26ec13ff6974ebe" /><Relationship Type="http://schemas.openxmlformats.org/officeDocument/2006/relationships/notesMaster" Target="/ppt/notesMasters/notesMaster1.xml" Id="Rfc37488c1bc7436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a326be1b3c44f61" /><Relationship Type="http://schemas.openxmlformats.org/officeDocument/2006/relationships/notesMaster" Target="/ppt/notesMasters/notesMaster1.xml" Id="Rf90e015eb5e247a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25671a939414173" /><Relationship Type="http://schemas.openxmlformats.org/officeDocument/2006/relationships/notesMaster" Target="/ppt/notesMasters/notesMaster1.xml" Id="R7c541952c7ae4e0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d9d2d9f02024eaa" /><Relationship Type="http://schemas.openxmlformats.org/officeDocument/2006/relationships/notesMaster" Target="/ppt/notesMasters/notesMaster1.xml" Id="Rd5de4a95b33d42f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10e9d8e30ad439b" /><Relationship Type="http://schemas.openxmlformats.org/officeDocument/2006/relationships/notesMaster" Target="/ppt/notesMasters/notesMaster1.xml" Id="Rfeb63a6eb02e4f5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2c8a4c984084368" /><Relationship Type="http://schemas.openxmlformats.org/officeDocument/2006/relationships/notesMaster" Target="/ppt/notesMasters/notesMaster1.xml" Id="Re19a444c597642b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fd5a17ac9ff4f28" /><Relationship Type="http://schemas.openxmlformats.org/officeDocument/2006/relationships/notesMaster" Target="/ppt/notesMasters/notesMaster1.xml" Id="R48f4046195bd498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5612c8102c34f6b" /><Relationship Type="http://schemas.openxmlformats.org/officeDocument/2006/relationships/notesMaster" Target="/ppt/notesMasters/notesMaster1.xml" Id="R406e83e39ac2485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c4c60fb5be2416f" /><Relationship Type="http://schemas.openxmlformats.org/officeDocument/2006/relationships/notesMaster" Target="/ppt/notesMasters/notesMaster1.xml" Id="Rb007e49c43b043f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53da4df89f74d68" /><Relationship Type="http://schemas.openxmlformats.org/officeDocument/2006/relationships/notesMaster" Target="/ppt/notesMasters/notesMaster1.xml" Id="R3a4c1ac6ee74469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12b054fb96b4fac" /><Relationship Type="http://schemas.openxmlformats.org/officeDocument/2006/relationships/notesMaster" Target="/ppt/notesMasters/notesMaster1.xml" Id="Ra86963563501472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9e3d49099c04fb4" /><Relationship Type="http://schemas.openxmlformats.org/officeDocument/2006/relationships/notesMaster" Target="/ppt/notesMasters/notesMaster1.xml" Id="R7dea8d364ba74ea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c969e0ddde1448b" /><Relationship Type="http://schemas.openxmlformats.org/officeDocument/2006/relationships/notesMaster" Target="/ppt/notesMasters/notesMaster1.xml" Id="R6ec87f63147d4bc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444b0c35f35433a" /><Relationship Type="http://schemas.openxmlformats.org/officeDocument/2006/relationships/notesMaster" Target="/ppt/notesMasters/notesMaster1.xml" Id="R960b040ce1674c7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15bca552ba44d73" /><Relationship Type="http://schemas.openxmlformats.org/officeDocument/2006/relationships/notesMaster" Target="/ppt/notesMasters/notesMaster1.xml" Id="R6d0c54affe8f452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324ee5100af49e3" /><Relationship Type="http://schemas.openxmlformats.org/officeDocument/2006/relationships/notesMaster" Target="/ppt/notesMasters/notesMaster1.xml" Id="R6f92f559b520474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5fafb3df0094a61" /><Relationship Type="http://schemas.openxmlformats.org/officeDocument/2006/relationships/notesMaster" Target="/ppt/notesMasters/notesMaster1.xml" Id="R481bdac81de04a5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d580525457f4fe0" /><Relationship Type="http://schemas.openxmlformats.org/officeDocument/2006/relationships/notesMaster" Target="/ppt/notesMasters/notesMaster1.xml" Id="R7a73effec6794f79"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da575178d8b742e8" /><Relationship Type="http://schemas.openxmlformats.org/officeDocument/2006/relationships/notesMaster" Target="/ppt/notesMasters/notesMaster1.xml" Id="R21b46355b16c41f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17bf4dd57504d25" /><Relationship Type="http://schemas.openxmlformats.org/officeDocument/2006/relationships/notesMaster" Target="/ppt/notesMasters/notesMaster1.xml" Id="Rb6631a1657014dc0"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608995a35d6948b6" /><Relationship Type="http://schemas.openxmlformats.org/officeDocument/2006/relationships/notesMaster" Target="/ppt/notesMasters/notesMaster1.xml" Id="Rd6a390e38cda418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bc4cbacdc2845a7" /><Relationship Type="http://schemas.openxmlformats.org/officeDocument/2006/relationships/notesMaster" Target="/ppt/notesMasters/notesMaster1.xml" Id="R7674b28c5cb5406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c19c243d201b4b58" /><Relationship Type="http://schemas.openxmlformats.org/officeDocument/2006/relationships/notesMaster" Target="/ppt/notesMasters/notesMaster1.xml" Id="R81b1bd69b84045c5"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db4241ab9f814eb2" /><Relationship Type="http://schemas.openxmlformats.org/officeDocument/2006/relationships/notesMaster" Target="/ppt/notesMasters/notesMaster1.xml" Id="Rc8efad6a3b8e468f"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7eb4b16cd4747ae" /><Relationship Type="http://schemas.openxmlformats.org/officeDocument/2006/relationships/notesMaster" Target="/ppt/notesMasters/notesMaster1.xml" Id="R3f80db3781bc4542"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a38165eb5d654367" /><Relationship Type="http://schemas.openxmlformats.org/officeDocument/2006/relationships/notesMaster" Target="/ppt/notesMasters/notesMaster1.xml" Id="R8da9d8348e724823"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8311ff40f3c84548" /><Relationship Type="http://schemas.openxmlformats.org/officeDocument/2006/relationships/notesMaster" Target="/ppt/notesMasters/notesMaster1.xml" Id="R868fcbacd4504696"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ed6d1bbbb53b4d80" /><Relationship Type="http://schemas.openxmlformats.org/officeDocument/2006/relationships/notesMaster" Target="/ppt/notesMasters/notesMaster1.xml" Id="R7771bf3de33849d2"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e9959f76e8404e33" /><Relationship Type="http://schemas.openxmlformats.org/officeDocument/2006/relationships/notesMaster" Target="/ppt/notesMasters/notesMaster1.xml" Id="R6d1e637be4584e1d"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7ba5263d2c46484c" /><Relationship Type="http://schemas.openxmlformats.org/officeDocument/2006/relationships/notesMaster" Target="/ppt/notesMasters/notesMaster1.xml" Id="R4a70f0d6e34049fe"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95eed044fa894b83" /><Relationship Type="http://schemas.openxmlformats.org/officeDocument/2006/relationships/notesMaster" Target="/ppt/notesMasters/notesMaster1.xml" Id="R692643fb95cb4d4d"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36dfe6b2131a4a1d" /><Relationship Type="http://schemas.openxmlformats.org/officeDocument/2006/relationships/notesMaster" Target="/ppt/notesMasters/notesMaster1.xml" Id="R7b32220701cb474b"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170521e649784f4d" /><Relationship Type="http://schemas.openxmlformats.org/officeDocument/2006/relationships/notesMaster" Target="/ppt/notesMasters/notesMaster1.xml" Id="R347d22571d024d87"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697df87ffa9f4d05" /><Relationship Type="http://schemas.openxmlformats.org/officeDocument/2006/relationships/notesMaster" Target="/ppt/notesMasters/notesMaster1.xml" Id="R7930181e6e7d4ad5"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0d0d07a85fe24e08" /><Relationship Type="http://schemas.openxmlformats.org/officeDocument/2006/relationships/notesMaster" Target="/ppt/notesMasters/notesMaster1.xml" Id="R6cb84d9d7b074ba3"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e1197308a7694ce5" /><Relationship Type="http://schemas.openxmlformats.org/officeDocument/2006/relationships/notesMaster" Target="/ppt/notesMasters/notesMaster1.xml" Id="Rc3a30839b7bb4836"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1aa189df595c4e10" /><Relationship Type="http://schemas.openxmlformats.org/officeDocument/2006/relationships/notesMaster" Target="/ppt/notesMasters/notesMaster1.xml" Id="Rae8d888949bb4e24"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06b34f8449aa4132" /><Relationship Type="http://schemas.openxmlformats.org/officeDocument/2006/relationships/notesMaster" Target="/ppt/notesMasters/notesMaster1.xml" Id="Rdcc0c89881da48ca"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c74989f37fb54a20" /><Relationship Type="http://schemas.openxmlformats.org/officeDocument/2006/relationships/notesMaster" Target="/ppt/notesMasters/notesMaster1.xml" Id="R7e66afbdbd6c4de8"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ada97ea3b311461c" /><Relationship Type="http://schemas.openxmlformats.org/officeDocument/2006/relationships/notesMaster" Target="/ppt/notesMasters/notesMaster1.xml" Id="R35feb406abe34ad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32ea6fca3ea4ff8" /><Relationship Type="http://schemas.openxmlformats.org/officeDocument/2006/relationships/image" Target="/ppt/media/image.png" Id="R979651e27c1c4728" /><Relationship Type="http://schemas.openxmlformats.org/officeDocument/2006/relationships/image" Target="/ppt/media/image2.png" Id="R72b5609c25544967" /><Relationship Type="http://schemas.openxmlformats.org/officeDocument/2006/relationships/image" Target="/ppt/media/image.jpeg" Id="R285bd021ff62410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1aad7cf44c417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79651e27c1c472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2b5609c2554496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5bd021ff62410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b149bb66f24cdf" /><Relationship Type="http://schemas.openxmlformats.org/officeDocument/2006/relationships/slideLayout" Target="/ppt/slideLayouts/slideLayout1.xml" Id="Rcb89429b3b6a4bfd" /><Relationship Type="http://schemas.openxmlformats.org/officeDocument/2006/relationships/slideLayout" Target="/ppt/slideLayouts/slideLayout2.xml" Id="R2f1228c1db17425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b89429b3b6a4bfd"/>
    <p:sldLayoutId xmlns:r="http://schemas.openxmlformats.org/officeDocument/2006/relationships" id="2147483650" r:id="R2f1228c1db17425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8d7c62e93c8467b" /><Relationship Type="http://schemas.openxmlformats.org/officeDocument/2006/relationships/notesSlide" Target="/ppt/notesSlides/notesSlide1.xml" Id="Rc5db79d3682340f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1c02c0f79784845" /><Relationship Type="http://schemas.openxmlformats.org/officeDocument/2006/relationships/notesSlide" Target="/ppt/notesSlides/notesSlide2.xml" Id="R6ef8f0cf1b98488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5299722dd594ad7" /><Relationship Type="http://schemas.openxmlformats.org/officeDocument/2006/relationships/notesSlide" Target="/ppt/notesSlides/notesSlide3.xml" Id="Rfdf0e2568c7b43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40ecd2b50984fd0" /><Relationship Type="http://schemas.openxmlformats.org/officeDocument/2006/relationships/notesSlide" Target="/ppt/notesSlides/notesSlide4.xml" Id="Rcf212d5499b640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25fd4c6273f4a8b" /><Relationship Type="http://schemas.openxmlformats.org/officeDocument/2006/relationships/notesSlide" Target="/ppt/notesSlides/notesSlide5.xml" Id="R1c443f55bf1845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a1d65708f7b45b9" /><Relationship Type="http://schemas.openxmlformats.org/officeDocument/2006/relationships/notesSlide" Target="/ppt/notesSlides/notesSlide6.xml" Id="R6d965cb60226425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12e53bb776a4e00" /><Relationship Type="http://schemas.openxmlformats.org/officeDocument/2006/relationships/notesSlide" Target="/ppt/notesSlides/notesSlide7.xml" Id="Refc8c57b9be0495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d931cfcab194e88" /><Relationship Type="http://schemas.openxmlformats.org/officeDocument/2006/relationships/notesSlide" Target="/ppt/notesSlides/notesSlide8.xml" Id="R9f14fe5777c946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6d33ce0244f4f70" /><Relationship Type="http://schemas.openxmlformats.org/officeDocument/2006/relationships/notesSlide" Target="/ppt/notesSlides/notesSlide9.xml" Id="Ra7e2729927ef47b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327e30fc9664c9a" /><Relationship Type="http://schemas.openxmlformats.org/officeDocument/2006/relationships/notesSlide" Target="/ppt/notesSlides/notesSlide10.xml" Id="R7b8f621ed57c4e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c3329fd56fe42c2" /><Relationship Type="http://schemas.openxmlformats.org/officeDocument/2006/relationships/notesSlide" Target="/ppt/notesSlides/notesSlide11.xml" Id="Rbb59b174a12e477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e8f84d9a85647d3" /><Relationship Type="http://schemas.openxmlformats.org/officeDocument/2006/relationships/notesSlide" Target="/ppt/notesSlides/notesSlide12.xml" Id="Re046372acdae44a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a4c3d536fdc46aa" /><Relationship Type="http://schemas.openxmlformats.org/officeDocument/2006/relationships/notesSlide" Target="/ppt/notesSlides/notesSlide13.xml" Id="R96ae269799214a5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e06da24ee144a67" /><Relationship Type="http://schemas.openxmlformats.org/officeDocument/2006/relationships/notesSlide" Target="/ppt/notesSlides/notesSlide14.xml" Id="Rc5485d00f877417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40b9c0d108b42b4" /><Relationship Type="http://schemas.openxmlformats.org/officeDocument/2006/relationships/notesSlide" Target="/ppt/notesSlides/notesSlide15.xml" Id="Rf239f1cf06db479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ddb9212b03c4ba3" /><Relationship Type="http://schemas.openxmlformats.org/officeDocument/2006/relationships/notesSlide" Target="/ppt/notesSlides/notesSlide16.xml" Id="R9406f71a3863413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18a1fd680214bc1" /><Relationship Type="http://schemas.openxmlformats.org/officeDocument/2006/relationships/notesSlide" Target="/ppt/notesSlides/notesSlide17.xml" Id="R919e5c2a4508434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28c726f31094ed4" /><Relationship Type="http://schemas.openxmlformats.org/officeDocument/2006/relationships/notesSlide" Target="/ppt/notesSlides/notesSlide18.xml" Id="R0198a5a7d87446e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feeae3eaa2645ba" /><Relationship Type="http://schemas.openxmlformats.org/officeDocument/2006/relationships/notesSlide" Target="/ppt/notesSlides/notesSlide19.xml" Id="R72db4450cd0d40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38d2ab07c2a42ed" /><Relationship Type="http://schemas.openxmlformats.org/officeDocument/2006/relationships/notesSlide" Target="/ppt/notesSlides/notesSlide20.xml" Id="Rbeeab8263b33471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1192e8f4cd34bbe" /><Relationship Type="http://schemas.openxmlformats.org/officeDocument/2006/relationships/notesSlide" Target="/ppt/notesSlides/notesSlide21.xml" Id="R93e905fe184a42b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c2e0167ff2e4951" /><Relationship Type="http://schemas.openxmlformats.org/officeDocument/2006/relationships/notesSlide" Target="/ppt/notesSlides/notesSlide22.xml" Id="R46416b8f77de441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9e2e516e0d74ffb" /><Relationship Type="http://schemas.openxmlformats.org/officeDocument/2006/relationships/notesSlide" Target="/ppt/notesSlides/notesSlide23.xml" Id="R2efc2b3729f0482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adaa05e359d4e01" /><Relationship Type="http://schemas.openxmlformats.org/officeDocument/2006/relationships/notesSlide" Target="/ppt/notesSlides/notesSlide24.xml" Id="R81e1731c6a974bd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fcb754674854a2c" /><Relationship Type="http://schemas.openxmlformats.org/officeDocument/2006/relationships/notesSlide" Target="/ppt/notesSlides/notesSlide25.xml" Id="R0f5e2bdac464424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7304ca3ba6c4a55" /><Relationship Type="http://schemas.openxmlformats.org/officeDocument/2006/relationships/notesSlide" Target="/ppt/notesSlides/notesSlide26.xml" Id="Rcd1bd79e398141a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475f4d53a8449d5" /><Relationship Type="http://schemas.openxmlformats.org/officeDocument/2006/relationships/notesSlide" Target="/ppt/notesSlides/notesSlide27.xml" Id="R9db5c0e6c59c486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e4d339283cc4883" /><Relationship Type="http://schemas.openxmlformats.org/officeDocument/2006/relationships/notesSlide" Target="/ppt/notesSlides/notesSlide28.xml" Id="Rfef3e32249b74ce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096f4c67e1f436f" /><Relationship Type="http://schemas.openxmlformats.org/officeDocument/2006/relationships/notesSlide" Target="/ppt/notesSlides/notesSlide29.xml" Id="R922654d259aa4f3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7d6180c68194bce" /><Relationship Type="http://schemas.openxmlformats.org/officeDocument/2006/relationships/notesSlide" Target="/ppt/notesSlides/notesSlide30.xml" Id="R5a761b0cd6704a4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f9eab2a4f5b4dcc" /><Relationship Type="http://schemas.openxmlformats.org/officeDocument/2006/relationships/notesSlide" Target="/ppt/notesSlides/notesSlide31.xml" Id="R3ee6d7c716a844f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d806d5fbe374146" /><Relationship Type="http://schemas.openxmlformats.org/officeDocument/2006/relationships/notesSlide" Target="/ppt/notesSlides/notesSlide32.xml" Id="Ra6bff75610e94ad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d1d509cb746449a" /><Relationship Type="http://schemas.openxmlformats.org/officeDocument/2006/relationships/notesSlide" Target="/ppt/notesSlides/notesSlide33.xml" Id="Rbd01b8841e1e495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b551ee1bca44555" /><Relationship Type="http://schemas.openxmlformats.org/officeDocument/2006/relationships/notesSlide" Target="/ppt/notesSlides/notesSlide34.xml" Id="R0bcc8cf106674c5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157898220bc479a" /><Relationship Type="http://schemas.openxmlformats.org/officeDocument/2006/relationships/notesSlide" Target="/ppt/notesSlides/notesSlide35.xml" Id="Rbe9ae76c8f9945e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54f28efefb3484f" /><Relationship Type="http://schemas.openxmlformats.org/officeDocument/2006/relationships/notesSlide" Target="/ppt/notesSlides/notesSlide36.xml" Id="Ra53048e6f4824f4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fe182c304f14138" /><Relationship Type="http://schemas.openxmlformats.org/officeDocument/2006/relationships/notesSlide" Target="/ppt/notesSlides/notesSlide37.xml" Id="R5fca4753255e4f1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e748f7ea8be4644" /><Relationship Type="http://schemas.openxmlformats.org/officeDocument/2006/relationships/notesSlide" Target="/ppt/notesSlides/notesSlide38.xml" Id="Rd18f47d7ae2746c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5656c60a8b34de0" /><Relationship Type="http://schemas.openxmlformats.org/officeDocument/2006/relationships/notesSlide" Target="/ppt/notesSlides/notesSlide39.xml" Id="R37b73387c5c1469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e49d9bb81fb4e14" /><Relationship Type="http://schemas.openxmlformats.org/officeDocument/2006/relationships/notesSlide" Target="/ppt/notesSlides/notesSlide40.xml" Id="R354c1a919406441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0159651951e4567" /><Relationship Type="http://schemas.openxmlformats.org/officeDocument/2006/relationships/notesSlide" Target="/ppt/notesSlides/notesSlide41.xml" Id="R671879453e84469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84ffc00e8e14623" /><Relationship Type="http://schemas.openxmlformats.org/officeDocument/2006/relationships/notesSlide" Target="/ppt/notesSlides/notesSlide42.xml" Id="Rb7e6633b0ada4cb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b3328a76b7f4c88" /><Relationship Type="http://schemas.openxmlformats.org/officeDocument/2006/relationships/notesSlide" Target="/ppt/notesSlides/notesSlide43.xml" Id="R914e16e6293e462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21808cf510e4d16" /><Relationship Type="http://schemas.openxmlformats.org/officeDocument/2006/relationships/notesSlide" Target="/ppt/notesSlides/notesSlide44.xml" Id="R51413625687c43e9"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4a70a4c111ad4d10" /><Relationship Type="http://schemas.openxmlformats.org/officeDocument/2006/relationships/notesSlide" Target="/ppt/notesSlides/notesSlide45.xml" Id="R740fdab9acae4f4c"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9645e88a1fe49c1" /><Relationship Type="http://schemas.openxmlformats.org/officeDocument/2006/relationships/notesSlide" Target="/ppt/notesSlides/notesSlide46.xml" Id="Rdbbb264424e94ef5"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b1787a491dca4105" /><Relationship Type="http://schemas.openxmlformats.org/officeDocument/2006/relationships/notesSlide" Target="/ppt/notesSlides/notesSlide47.xml" Id="R5dd5e8d215e84d18"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33940503b95f4fdc" /><Relationship Type="http://schemas.openxmlformats.org/officeDocument/2006/relationships/notesSlide" Target="/ppt/notesSlides/notesSlide48.xml" Id="Rfada8fa5184949a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0cd007cc95254455" /><Relationship Type="http://schemas.openxmlformats.org/officeDocument/2006/relationships/notesSlide" Target="/ppt/notesSlides/notesSlide49.xml" Id="R54455e8131a44e02"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e24373771d624268" /><Relationship Type="http://schemas.openxmlformats.org/officeDocument/2006/relationships/notesSlide" Target="/ppt/notesSlides/notesSlide50.xml" Id="R8b93ba0c7c144ec8"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5e05a9a2c63f45a7" /><Relationship Type="http://schemas.openxmlformats.org/officeDocument/2006/relationships/notesSlide" Target="/ppt/notesSlides/notesSlide51.xml" Id="R73b4582189e541d1"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fbb7ea1d01e543bb" /><Relationship Type="http://schemas.openxmlformats.org/officeDocument/2006/relationships/notesSlide" Target="/ppt/notesSlides/notesSlide52.xml" Id="R80d1ac086b8e4860"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69fce06c14e548c4" /><Relationship Type="http://schemas.openxmlformats.org/officeDocument/2006/relationships/notesSlide" Target="/ppt/notesSlides/notesSlide53.xml" Id="R37d54e9638eb45c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8214ab62714b4e70" /><Relationship Type="http://schemas.openxmlformats.org/officeDocument/2006/relationships/notesSlide" Target="/ppt/notesSlides/notesSlide54.xml" Id="R495e0d050ff14b2f"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cfd32b7263624414" /><Relationship Type="http://schemas.openxmlformats.org/officeDocument/2006/relationships/notesSlide" Target="/ppt/notesSlides/notesSlide55.xml" Id="Rca3d110facf94569"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3e2a717a95214046" /><Relationship Type="http://schemas.openxmlformats.org/officeDocument/2006/relationships/notesSlide" Target="/ppt/notesSlides/notesSlide56.xml" Id="R3970a0c12420437c"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1822eb2331b1462d" /><Relationship Type="http://schemas.openxmlformats.org/officeDocument/2006/relationships/notesSlide" Target="/ppt/notesSlides/notesSlide57.xml" Id="R6a90b9f8306648f6"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e8f4d8d7f6b6404f" /><Relationship Type="http://schemas.openxmlformats.org/officeDocument/2006/relationships/notesSlide" Target="/ppt/notesSlides/notesSlide58.xml" Id="Re3efa0b9dd044da0"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dfe6bf007c3748d8" /><Relationship Type="http://schemas.openxmlformats.org/officeDocument/2006/relationships/notesSlide" Target="/ppt/notesSlides/notesSlide59.xml" Id="Rb053788a01964762"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4dc35b86db804564" /><Relationship Type="http://schemas.openxmlformats.org/officeDocument/2006/relationships/notesSlide" Target="/ppt/notesSlides/notesSlide60.xml" Id="Re27c117c83c4454d"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e4bfee8ff1c04822" /><Relationship Type="http://schemas.openxmlformats.org/officeDocument/2006/relationships/notesSlide" Target="/ppt/notesSlides/notesSlide61.xml" Id="R9ad2aa05b4e8404e"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b9e57558e4bd49a0" /><Relationship Type="http://schemas.openxmlformats.org/officeDocument/2006/relationships/notesSlide" Target="/ppt/notesSlides/notesSlide62.xml" Id="R5da7a01dfc9947ca"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408145c8eef4407a" /><Relationship Type="http://schemas.openxmlformats.org/officeDocument/2006/relationships/notesSlide" Target="/ppt/notesSlides/notesSlide63.xml" Id="R92d642bf077544ae"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266919c9576c43d5" /><Relationship Type="http://schemas.openxmlformats.org/officeDocument/2006/relationships/notesSlide" Target="/ppt/notesSlides/notesSlide64.xml" Id="R1bbe8145a27e493d"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37dad6ea89834fc4" /><Relationship Type="http://schemas.openxmlformats.org/officeDocument/2006/relationships/notesSlide" Target="/ppt/notesSlides/notesSlide65.xml" Id="Ra0247be7fff34d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耶利米書第51章</a:t>
            </a:r>
          </a:p>
          <a:p xmlns:a="http://schemas.openxmlformats.org/drawingml/2006/main">
            <a:pPr algn="ctr">
              <a:buNone/>
            </a:pPr>
            <a:r>
              <a:rPr sz="2000">
                <a:solidFill>
                  <a:srgbClr val="FFFFFF"/>
                </a:solidFill>
                <a:latin typeface="Georgia"/>
                <a:ea typeface="Georgia"/>
                <a:cs typeface="Georgia"/>
              </a:rPr>
              <a:t>Jeremiah 51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  |  Jeremiah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 我必使毀滅的風颳起， 攻擊巴比倫和住在立加米的人。</a:t>
            </a:r>
          </a:p>
          <a:p xmlns:a="http://schemas.openxmlformats.org/drawingml/2006/main">
            <a:pPr algn="ctr">
              <a:buNone/>
            </a:pPr>
            <a:r>
              <a:rPr sz="2100">
                <a:solidFill>
                  <a:srgbClr val="FFFFFF"/>
                </a:solidFill>
                <a:latin typeface="Georgia"/>
                <a:ea typeface="Georgia"/>
                <a:cs typeface="Georgia"/>
              </a:rPr>
              <a:t>Thus saith the LORD; Behold, I will raise up against Babylon, and against them that dwell in the midst of them that rise up against me, a destroying wind;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  |  Jeremiah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我要打發外邦人來到巴比倫， 簸揚她，使她的地空虛。 在她遭禍的日子， 他們要周圍攻擊她。</a:t>
            </a:r>
          </a:p>
          <a:p xmlns:a="http://schemas.openxmlformats.org/drawingml/2006/main">
            <a:pPr algn="ctr">
              <a:buNone/>
            </a:pPr>
            <a:r>
              <a:rPr sz="2100">
                <a:solidFill>
                  <a:srgbClr val="FFFFFF"/>
                </a:solidFill>
                <a:latin typeface="Georgia"/>
                <a:ea typeface="Georgia"/>
                <a:cs typeface="Georgia"/>
              </a:rPr>
              <a:t>And will send unto Babylon fanners, that shall fan her, and shall empty her land: for in the day of trouble they shall be against her round about.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  |  Jeremiah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拉弓的，要向拉弓的和貫甲挺身的射箭。 不要憐惜她的少年人； 要滅盡她的全軍。</a:t>
            </a:r>
          </a:p>
          <a:p xmlns:a="http://schemas.openxmlformats.org/drawingml/2006/main">
            <a:pPr algn="ctr">
              <a:buNone/>
            </a:pPr>
            <a:r>
              <a:rPr sz="2100">
                <a:solidFill>
                  <a:srgbClr val="FFFFFF"/>
                </a:solidFill>
                <a:latin typeface="Georgia"/>
                <a:ea typeface="Georgia"/>
                <a:cs typeface="Georgia"/>
              </a:rPr>
              <a:t>Against him that bendeth let the archer bend his bow, and against him that lifteth himself up in his brigandine: and spare ye not her young men; destroy ye utterly all her host.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  |  Jeremiah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他們必在迦勒底人之地被殺仆倒， 在巴比倫的街上被刺透。</a:t>
            </a:r>
          </a:p>
          <a:p xmlns:a="http://schemas.openxmlformats.org/drawingml/2006/main">
            <a:pPr algn="ctr">
              <a:buNone/>
            </a:pPr>
            <a:r>
              <a:rPr sz="2400">
                <a:solidFill>
                  <a:srgbClr val="FFFFFF"/>
                </a:solidFill>
                <a:latin typeface="Georgia"/>
                <a:ea typeface="Georgia"/>
                <a:cs typeface="Georgia"/>
              </a:rPr>
              <a:t>Thus the slain shall fall in the land of the Chaldeans, and they that are thrust through in her streets.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  |  Jeremiah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以色列和猶大雖然境內充滿違背以色列聖者的罪， 卻沒有被他的神－萬軍之耶和華丟棄。</a:t>
            </a:r>
          </a:p>
          <a:p xmlns:a="http://schemas.openxmlformats.org/drawingml/2006/main">
            <a:pPr algn="ctr">
              <a:buNone/>
            </a:pPr>
            <a:r>
              <a:rPr sz="2100">
                <a:solidFill>
                  <a:srgbClr val="FFFFFF"/>
                </a:solidFill>
                <a:latin typeface="Georgia"/>
                <a:ea typeface="Georgia"/>
                <a:cs typeface="Georgia"/>
              </a:rPr>
              <a:t>For Israel hath not been forsaken, nor Judah of his God, of the LORD of hosts; though their land was filled with sin against the Holy One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51:6  |  Jeremiah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你們要從巴比倫中逃奔， 各救自己的性命！ 不要陷在她的罪孽中一同滅亡； 因為這是耶和華報仇的時候， 他必向巴比倫施行報應。</a:t>
            </a:r>
          </a:p>
          <a:p xmlns:a="http://schemas.openxmlformats.org/drawingml/2006/main">
            <a:pPr algn="ctr">
              <a:buNone/>
            </a:pPr>
            <a:r>
              <a:rPr sz="2100">
                <a:solidFill>
                  <a:srgbClr val="FFFFFF"/>
                </a:solidFill>
                <a:latin typeface="Georgia"/>
                <a:ea typeface="Georgia"/>
                <a:cs typeface="Georgia"/>
              </a:rPr>
              <a:t>Flee out of the midst of Babylon, and deliver every man his soul: be not cut off in her iniquity; for this is the time of the LORD’s vengeance; he will render unto her a recompence.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51:7  |  Jeremiah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巴比倫素來是耶和華手中的金杯， 使天下沉醉； 萬國喝了她的酒就顛狂了。</a:t>
            </a:r>
          </a:p>
          <a:p xmlns:a="http://schemas.openxmlformats.org/drawingml/2006/main">
            <a:pPr algn="ctr">
              <a:buNone/>
            </a:pPr>
            <a:r>
              <a:rPr sz="2100">
                <a:solidFill>
                  <a:srgbClr val="FFFFFF"/>
                </a:solidFill>
                <a:latin typeface="Georgia"/>
                <a:ea typeface="Georgia"/>
                <a:cs typeface="Georgia"/>
              </a:rPr>
              <a:t>Babylon hath been a golden cup in the LORD’s hand, that made all the earth drunken: the nations have drunken of her wine; therefore the nations are mad.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51:8  |  Jeremiah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巴比倫忽然傾覆毀壞； 要為她哀號； 為止她的疼痛， 拿乳香或者可以治好。</a:t>
            </a:r>
          </a:p>
          <a:p xmlns:a="http://schemas.openxmlformats.org/drawingml/2006/main">
            <a:pPr algn="ctr">
              <a:buNone/>
            </a:pPr>
            <a:r>
              <a:rPr sz="2400">
                <a:solidFill>
                  <a:srgbClr val="FFFFFF"/>
                </a:solidFill>
                <a:latin typeface="Georgia"/>
                <a:ea typeface="Georgia"/>
                <a:cs typeface="Georgia"/>
              </a:rPr>
              <a:t>Babylon is suddenly fallen and destroyed: howl for her; take balm for her pain, if so be she may be healed.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51:9  |  Jeremiah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我們想醫治巴比倫， 她卻沒有治好。 離開她吧！我們各人歸回本國； 因為她受的審判通於上天，達到穹蒼。</a:t>
            </a:r>
          </a:p>
          <a:p xmlns:a="http://schemas.openxmlformats.org/drawingml/2006/main">
            <a:pPr algn="ctr">
              <a:buNone/>
            </a:pPr>
            <a:r>
              <a:rPr sz="2100">
                <a:solidFill>
                  <a:srgbClr val="FFFFFF"/>
                </a:solidFill>
                <a:latin typeface="Georgia"/>
                <a:ea typeface="Georgia"/>
                <a:cs typeface="Georgia"/>
              </a:rPr>
              <a:t>We would have healed Babylon, but she is not healed: forsake her, and let us go every one into his own country: for her judgment reacheth unto heaven, and is lifted up even to the skies.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51:10  |  Jeremiah 51:10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耶和華已經彰顯我們的公義。 來吧！我們可以在錫安 報告耶和華－我們神的作為。</a:t>
            </a:r>
          </a:p>
          <a:p xmlns:a="http://schemas.openxmlformats.org/drawingml/2006/main">
            <a:pPr algn="ctr">
              <a:buNone/>
            </a:pPr>
            <a:r>
              <a:rPr sz="2400">
                <a:solidFill>
                  <a:srgbClr val="FFFFFF"/>
                </a:solidFill>
                <a:latin typeface="Georgia"/>
                <a:ea typeface="Georgia"/>
                <a:cs typeface="Georgia"/>
              </a:rPr>
              <a:t>The LORD hath brought forth our righteousness: come, and let us declare in Zion the work of the LORD our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51:11  |  Jeremiah 51:11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你們要磨尖了箭頭， 抓住盾牌。 耶和華定意攻擊巴比倫，將她毀滅，所以激動了米底亞君王的心；因這是耶和華報仇，就是為自己的殿報仇。</a:t>
            </a:r>
          </a:p>
          <a:p xmlns:a="http://schemas.openxmlformats.org/drawingml/2006/main">
            <a:pPr algn="ctr">
              <a:buNone/>
            </a:pPr>
            <a:r>
              <a:rPr sz="1800">
                <a:solidFill>
                  <a:srgbClr val="FFFFFF"/>
                </a:solidFill>
                <a:latin typeface="Georgia"/>
                <a:ea typeface="Georgia"/>
                <a:cs typeface="Georgia"/>
              </a:rPr>
              <a:t>Make bright the arrows; gather the shields: the LORD hath raised up the spirit of the kings of the Medes: for his device is against Babylon, to destroy it; because it is the vengeance of the LORD, the vengeance of his temple.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51:12  |  Jeremiah 51:12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你們要豎立大旗， 攻擊巴比倫的城牆； 要堅固瞭望臺， 派定守望的設下埋伏； 因為耶和華指着巴比倫居民所說的話、 所定的意，他已經作成。</a:t>
            </a:r>
          </a:p>
          <a:p xmlns:a="http://schemas.openxmlformats.org/drawingml/2006/main">
            <a:pPr algn="ctr">
              <a:buNone/>
            </a:pPr>
            <a:r>
              <a:rPr sz="2100">
                <a:solidFill>
                  <a:srgbClr val="FFFFFF"/>
                </a:solidFill>
                <a:latin typeface="Georgia"/>
                <a:ea typeface="Georgia"/>
                <a:cs typeface="Georgia"/>
              </a:rPr>
              <a:t>Set up the standard upon the walls of Babylon, make the watch strong, set up the watchmen, prepare the ambushes: for the LORD hath both devised and done that which he spake against the inhabitants of Babylon.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51:13  |  Jeremiah 51:13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住在眾水之上多有財寶的啊， 你的結局到了！ 你貪婪之量滿了！</a:t>
            </a:r>
          </a:p>
          <a:p xmlns:a="http://schemas.openxmlformats.org/drawingml/2006/main">
            <a:pPr algn="ctr">
              <a:buNone/>
            </a:pPr>
            <a:r>
              <a:rPr sz="2400">
                <a:solidFill>
                  <a:srgbClr val="FFFFFF"/>
                </a:solidFill>
                <a:latin typeface="Georgia"/>
                <a:ea typeface="Georgia"/>
                <a:cs typeface="Georgia"/>
              </a:rPr>
              <a:t>O thou that dwellest upon many waters, abundant in treasures, thine end is come, and the measure of thy covetousness.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51:14  |  Jeremiah 51:14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萬軍之耶和華指着自己起誓[說]： 我必使[敵]人充滿你，像螞蚱一樣； 他們必吶喊攻擊你。</a:t>
            </a:r>
          </a:p>
          <a:p xmlns:a="http://schemas.openxmlformats.org/drawingml/2006/main">
            <a:pPr algn="ctr">
              <a:buNone/>
            </a:pPr>
            <a:r>
              <a:rPr sz="2100">
                <a:solidFill>
                  <a:srgbClr val="FFFFFF"/>
                </a:solidFill>
                <a:latin typeface="Georgia"/>
                <a:ea typeface="Georgia"/>
                <a:cs typeface="Georgia"/>
              </a:rPr>
              <a:t>The LORD of hosts hath sworn by himself, saying, Surely I will fill thee with men, as with caterpillers; and they shall lift up a shout against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51:15  |  Jeremiah 51:15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耶和華用能力創造大地， 用智慧建立世界， 用聰明鋪張穹蒼。</a:t>
            </a:r>
          </a:p>
          <a:p xmlns:a="http://schemas.openxmlformats.org/drawingml/2006/main">
            <a:pPr algn="ctr">
              <a:buNone/>
            </a:pPr>
            <a:r>
              <a:rPr sz="2400">
                <a:solidFill>
                  <a:srgbClr val="FFFFFF"/>
                </a:solidFill>
                <a:latin typeface="Georgia"/>
                <a:ea typeface="Georgia"/>
                <a:cs typeface="Georgia"/>
              </a:rPr>
              <a:t>He hath made the earth by his power, he hath established the world by his wisdom, and hath stretched out the heaven by his understanding.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51:16  |  Jeremiah 51:16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他一發聲，空中便有多水激動； 他使雲霧從地極上騰。 他造電隨雨而閃， 從他府庫中帶出風來。</a:t>
            </a:r>
          </a:p>
          <a:p xmlns:a="http://schemas.openxmlformats.org/drawingml/2006/main">
            <a:pPr algn="ctr">
              <a:buNone/>
            </a:pPr>
            <a:r>
              <a:rPr sz="1800">
                <a:solidFill>
                  <a:srgbClr val="FFFFFF"/>
                </a:solidFill>
                <a:latin typeface="Georgia"/>
                <a:ea typeface="Georgia"/>
                <a:cs typeface="Georgia"/>
              </a:rPr>
              <a:t>When he uttereth his voice, there is a multitude of waters in the heavens; and he causeth the vapours to ascend from the ends of the earth: he maketh lightnings with rain, and bringeth forth the wind out of his treasures.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51:17  |  Jeremiah 51:17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各人都成了畜類，毫無知識。 各銀匠都因他的偶像羞愧； 他所鑄的偶像本是虛假的， 其中並無氣息，</a:t>
            </a:r>
          </a:p>
          <a:p xmlns:a="http://schemas.openxmlformats.org/drawingml/2006/main">
            <a:pPr algn="ctr">
              <a:buNone/>
            </a:pPr>
            <a:r>
              <a:rPr sz="2100">
                <a:solidFill>
                  <a:srgbClr val="FFFFFF"/>
                </a:solidFill>
                <a:latin typeface="Georgia"/>
                <a:ea typeface="Georgia"/>
                <a:cs typeface="Georgia"/>
              </a:rPr>
              <a:t>Every man is brutish by his knowledge; every founder is confounded by the graven image: for his molten image is falsehood, and there is no breath in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51:18  |  Jeremiah 51:18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都是虛無的，是迷惑人的工作， 到追討的時候，必被除滅。</a:t>
            </a:r>
          </a:p>
          <a:p xmlns:a="http://schemas.openxmlformats.org/drawingml/2006/main">
            <a:pPr algn="ctr">
              <a:buNone/>
            </a:pPr>
            <a:r>
              <a:rPr sz="2400">
                <a:solidFill>
                  <a:srgbClr val="FFFFFF"/>
                </a:solidFill>
                <a:latin typeface="Georgia"/>
                <a:ea typeface="Georgia"/>
                <a:cs typeface="Georgia"/>
              </a:rPr>
              <a:t>They are vanity, the work of errors: in the time of their visitation they shall perish.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51:19  |  Jeremiah 51:19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雅各的分不像這些， 因他是造作萬有的[主]； 以色列也是他產業的支派。 萬軍之耶和華是他的名。</a:t>
            </a:r>
          </a:p>
          <a:p xmlns:a="http://schemas.openxmlformats.org/drawingml/2006/main">
            <a:pPr algn="ctr">
              <a:buNone/>
            </a:pPr>
            <a:r>
              <a:rPr sz="2100">
                <a:solidFill>
                  <a:srgbClr val="FFFFFF"/>
                </a:solidFill>
                <a:latin typeface="Georgia"/>
                <a:ea typeface="Georgia"/>
                <a:cs typeface="Georgia"/>
              </a:rPr>
              <a:t>The portion of Jacob is not like them; for he is the former of all things: and Israel is the rod of his inheritance: the LORD of hosts is his name.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51:20  |  Jeremiah 51:20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你是我爭戰的斧子和打仗的兵器； 我要用你打碎列國， 用你毀滅列邦；</a:t>
            </a:r>
          </a:p>
          <a:p xmlns:a="http://schemas.openxmlformats.org/drawingml/2006/main">
            <a:pPr algn="ctr">
              <a:buNone/>
            </a:pPr>
            <a:r>
              <a:rPr sz="2400">
                <a:solidFill>
                  <a:srgbClr val="FFFFFF"/>
                </a:solidFill>
                <a:latin typeface="Georgia"/>
                <a:ea typeface="Georgia"/>
                <a:cs typeface="Georgia"/>
              </a:rPr>
              <a:t>Thou art my battle axe and weapons of war: for with thee will I break in pieces the nations, and with thee will I destroy kingdoms;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51:21  |  Jeremiah 51:21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用你打碎馬和騎馬的； 用你打碎戰車和坐在其上的；</a:t>
            </a:r>
          </a:p>
          <a:p xmlns:a="http://schemas.openxmlformats.org/drawingml/2006/main">
            <a:pPr algn="ctr">
              <a:buNone/>
            </a:pPr>
            <a:r>
              <a:rPr sz="2400">
                <a:solidFill>
                  <a:srgbClr val="FFFFFF"/>
                </a:solidFill>
                <a:latin typeface="Georgia"/>
                <a:ea typeface="Georgia"/>
                <a:cs typeface="Georgia"/>
              </a:rPr>
              <a:t>And with thee will I break in pieces the horse and his rider; and with thee will I break in pieces the chariot and his rider;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51:22  |  Jeremiah 51:22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用你打碎男人和女人； 用你打碎老年人和少年人； 用你打碎壯丁和處女；</a:t>
            </a:r>
          </a:p>
          <a:p xmlns:a="http://schemas.openxmlformats.org/drawingml/2006/main">
            <a:pPr algn="ctr">
              <a:buNone/>
            </a:pPr>
            <a:r>
              <a:rPr sz="2100">
                <a:solidFill>
                  <a:srgbClr val="FFFFFF"/>
                </a:solidFill>
                <a:latin typeface="Georgia"/>
                <a:ea typeface="Georgia"/>
                <a:cs typeface="Georgia"/>
              </a:rPr>
              <a:t>With thee also will I break in pieces man and woman; and with thee will I break in pieces old and young; and with thee will I break in pieces the young man and the maid;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51:23  |  Jeremiah 51:23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用你打碎牧人和他的群畜； 用你打碎農夫和他一對[牛]； 用你打碎省長和副省長。</a:t>
            </a:r>
          </a:p>
          <a:p xmlns:a="http://schemas.openxmlformats.org/drawingml/2006/main">
            <a:pPr algn="ctr">
              <a:buNone/>
            </a:pPr>
            <a:r>
              <a:rPr sz="2100">
                <a:solidFill>
                  <a:srgbClr val="FFFFFF"/>
                </a:solidFill>
                <a:latin typeface="Georgia"/>
                <a:ea typeface="Georgia"/>
                <a:cs typeface="Georgia"/>
              </a:rPr>
              <a:t>I will also break in pieces with thee the shepherd and his flock; and with thee will I break in pieces the husbandman and his yoke of oxen; and with thee will I break in pieces captains and rulers.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51:24  |  Jeremiah 51:24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耶和華說：「我必在你們眼前報復巴比倫人和迦勒底居民在錫安所行的諸惡。」</a:t>
            </a:r>
          </a:p>
          <a:p xmlns:a="http://schemas.openxmlformats.org/drawingml/2006/main">
            <a:pPr algn="ctr">
              <a:buNone/>
            </a:pPr>
            <a:r>
              <a:rPr sz="2400">
                <a:solidFill>
                  <a:srgbClr val="FFFFFF"/>
                </a:solidFill>
                <a:latin typeface="Georgia"/>
                <a:ea typeface="Georgia"/>
                <a:cs typeface="Georgia"/>
              </a:rPr>
              <a:t>And I will render unto Babylon and to all the inhabitants of Chaldea all their evil that they have done in Zion in your sight, saith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51:25  |  Jeremiah 51:25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 你這行毀滅的山哪， 就是毀滅天下的山， 我與你反對。 我必向你伸手， 將你從山巖滾下去， 使你成為燒毀的山。</a:t>
            </a:r>
          </a:p>
          <a:p xmlns:a="http://schemas.openxmlformats.org/drawingml/2006/main">
            <a:pPr algn="ctr">
              <a:buNone/>
            </a:pPr>
            <a:r>
              <a:rPr sz="2100">
                <a:solidFill>
                  <a:srgbClr val="FFFFFF"/>
                </a:solidFill>
                <a:latin typeface="Georgia"/>
                <a:ea typeface="Georgia"/>
                <a:cs typeface="Georgia"/>
              </a:rPr>
              <a:t>Behold, I am against thee, O destroying mountain, saith the LORD, which destroyest all the earth: and I will stretch out mine hand upon thee, and roll thee down from the rocks, and will make thee a burnt mountain.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51:26  |  Jeremiah 51:26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人必不從你那裏取石頭為房角石， 也不取石頭為根基石； 你必永遠荒涼。 這是耶和華說的。</a:t>
            </a:r>
          </a:p>
          <a:p xmlns:a="http://schemas.openxmlformats.org/drawingml/2006/main">
            <a:pPr algn="ctr">
              <a:buNone/>
            </a:pPr>
            <a:r>
              <a:rPr sz="2400">
                <a:solidFill>
                  <a:srgbClr val="FFFFFF"/>
                </a:solidFill>
                <a:latin typeface="Georgia"/>
                <a:ea typeface="Georgia"/>
                <a:cs typeface="Georgia"/>
              </a:rPr>
              <a:t>And they shall not take of thee a stone for a corner, nor a stone for foundations; but thou shalt be desolate for ever, saith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51:27  |  Jeremiah 51:27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要在境內豎立大旗， 在各國中吹角， 使列國預備攻擊巴比倫， 將亞拉臘、米尼、亞實基拿各國招來攻擊她； 又派軍長來攻擊她， 使馬匹上來如螞蚱，</a:t>
            </a:r>
          </a:p>
          <a:p xmlns:a="http://schemas.openxmlformats.org/drawingml/2006/main">
            <a:pPr algn="ctr">
              <a:buNone/>
            </a:pPr>
            <a:r>
              <a:rPr sz="1800">
                <a:solidFill>
                  <a:srgbClr val="FFFFFF"/>
                </a:solidFill>
                <a:latin typeface="Georgia"/>
                <a:ea typeface="Georgia"/>
                <a:cs typeface="Georgia"/>
              </a:rPr>
              <a:t>Set ye up a standard in the land, blow the trumpet among the nations, prepare the nations against her, call together against her the kingdoms of Ararat, Minni, and Ashchenaz; appoint a captain against her; cause the horses to come up as the rough caterpillers.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51:28  |  Jeremiah 51:28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使列國和米底亞君王，與省長和副省長， 並他們所管全地之人，都預備攻擊她。</a:t>
            </a:r>
          </a:p>
          <a:p xmlns:a="http://schemas.openxmlformats.org/drawingml/2006/main">
            <a:pPr algn="ctr">
              <a:buNone/>
            </a:pPr>
            <a:r>
              <a:rPr sz="2400">
                <a:solidFill>
                  <a:srgbClr val="FFFFFF"/>
                </a:solidFill>
                <a:latin typeface="Georgia"/>
                <a:ea typeface="Georgia"/>
                <a:cs typeface="Georgia"/>
              </a:rPr>
              <a:t>Prepare against her the nations with the kings of the Medes, the captains thereof, and all the rulers thereof, and all the land of his dominion.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51:29  |  Jeremiah 51:29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地必震動而瘠苦； 因耶和華向巴比倫所定的旨意成立了， 使巴比倫之地荒涼，無人居住。</a:t>
            </a:r>
          </a:p>
          <a:p xmlns:a="http://schemas.openxmlformats.org/drawingml/2006/main">
            <a:pPr algn="ctr">
              <a:buNone/>
            </a:pPr>
            <a:r>
              <a:rPr sz="2100">
                <a:solidFill>
                  <a:srgbClr val="FFFFFF"/>
                </a:solidFill>
                <a:latin typeface="Georgia"/>
                <a:ea typeface="Georgia"/>
                <a:cs typeface="Georgia"/>
              </a:rPr>
              <a:t>And the land shall tremble and sorrow: for every purpose of the LORD shall be performed against Babylon, to make the land of Babylon a desolation without an inhabitant.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51:30  |  Jeremiah 51:30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巴比倫的勇士止息爭戰， 藏在堅壘之中。 他們的勇力衰盡，好像婦女一樣。 巴比倫的住處有火着起， 門閂都折斷了。</a:t>
            </a:r>
          </a:p>
          <a:p xmlns:a="http://schemas.openxmlformats.org/drawingml/2006/main">
            <a:pPr algn="ctr">
              <a:buNone/>
            </a:pPr>
            <a:r>
              <a:rPr sz="2100">
                <a:solidFill>
                  <a:srgbClr val="FFFFFF"/>
                </a:solidFill>
                <a:latin typeface="Georgia"/>
                <a:ea typeface="Georgia"/>
                <a:cs typeface="Georgia"/>
              </a:rPr>
              <a:t>The mighty men of Babylon have forborn to fight, they have remained in their holds: their might hath failed; they became as women: they have burned her dwellingplaces; her bars are broken.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51:31  |  Jeremiah 51:31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跑報的要彼此相遇， 送信的要互相迎接， 報告巴比倫王說： 城的四方被攻取了，</a:t>
            </a:r>
          </a:p>
          <a:p xmlns:a="http://schemas.openxmlformats.org/drawingml/2006/main">
            <a:pPr algn="ctr">
              <a:buNone/>
            </a:pPr>
            <a:r>
              <a:rPr sz="2400">
                <a:solidFill>
                  <a:srgbClr val="FFFFFF"/>
                </a:solidFill>
                <a:latin typeface="Georgia"/>
                <a:ea typeface="Georgia"/>
                <a:cs typeface="Georgia"/>
              </a:rPr>
              <a:t>One post shall run to meet another, and one messenger to meet another, to shew the king of Babylon that his city is taken at one end,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51:32  |  Jeremiah 51:32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渡口被佔據了， 葦塘被火燒了， 兵丁也驚慌了。</a:t>
            </a:r>
          </a:p>
          <a:p xmlns:a="http://schemas.openxmlformats.org/drawingml/2006/main">
            <a:pPr algn="ctr">
              <a:buNone/>
            </a:pPr>
            <a:r>
              <a:rPr sz="2400">
                <a:solidFill>
                  <a:srgbClr val="FFFFFF"/>
                </a:solidFill>
                <a:latin typeface="Georgia"/>
                <a:ea typeface="Georgia"/>
                <a:cs typeface="Georgia"/>
              </a:rPr>
              <a:t>And that the passages are stopped, and the reeds they have burned with fire, and the men of war are affrighted.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51:33  |  Jeremiah 51:33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萬軍之耶和華－以色列的神如此說： 巴比倫城好像踹穀的禾場； 再過片時，收割她的時候就到了。</a:t>
            </a:r>
          </a:p>
          <a:p xmlns:a="http://schemas.openxmlformats.org/drawingml/2006/main">
            <a:pPr algn="ctr">
              <a:buNone/>
            </a:pPr>
            <a:r>
              <a:rPr sz="2100">
                <a:solidFill>
                  <a:srgbClr val="FFFFFF"/>
                </a:solidFill>
                <a:latin typeface="Georgia"/>
                <a:ea typeface="Georgia"/>
                <a:cs typeface="Georgia"/>
              </a:rPr>
              <a:t>For thus saith the LORD of hosts, the God of Israel; The daughter of Babylon is like a threshingfloor, it is time to thresh her: yet a little while, and the time of her harvest shall come.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51:34  |  Jeremiah 51:34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以色列人說： 巴比倫王尼布甲尼撒吞滅我，壓碎我， 使我成為空虛的器皿。 他像大魚將我吞下， 用我的美物充滿他的肚腹， 又將我趕出去。</a:t>
            </a:r>
          </a:p>
          <a:p xmlns:a="http://schemas.openxmlformats.org/drawingml/2006/main">
            <a:pPr algn="ctr">
              <a:buNone/>
            </a:pPr>
            <a:r>
              <a:rPr sz="2100">
                <a:solidFill>
                  <a:srgbClr val="FFFFFF"/>
                </a:solidFill>
                <a:latin typeface="Georgia"/>
                <a:ea typeface="Georgia"/>
                <a:cs typeface="Georgia"/>
              </a:rPr>
              <a:t>Nebuchadrezzar the king of Babylon hath devoured me, he hath crushed me, he hath made me an empty vessel, he hath swallowed me up like a dragon, he hath filled his belly with my delicates, he hath cast me out.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51:35  |  Jeremiah 51:35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錫安的居民要說： 巴比倫以強暴待我， 損害我的身體， 願這罪歸給她。 耶路撒冷人要說： 願流我們血的罪歸到迦勒底的居民。</a:t>
            </a:r>
          </a:p>
          <a:p xmlns:a="http://schemas.openxmlformats.org/drawingml/2006/main">
            <a:pPr algn="ctr">
              <a:buNone/>
            </a:pPr>
            <a:r>
              <a:rPr sz="2100">
                <a:solidFill>
                  <a:srgbClr val="FFFFFF"/>
                </a:solidFill>
                <a:latin typeface="Georgia"/>
                <a:ea typeface="Georgia"/>
                <a:cs typeface="Georgia"/>
              </a:rPr>
              <a:t>The violence done to me and to my flesh be upon Babylon, shall the inhabitant of Zion say; and my blood upon the inhabitants of Chaldea, shall Jerusalem say.</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51:36  |  Jeremiah 51:36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所以，耶和華如此說： 我必為你伸冤，為你報仇； 我必使巴比倫的海枯竭，使她的泉源乾涸。</a:t>
            </a:r>
          </a:p>
          <a:p xmlns:a="http://schemas.openxmlformats.org/drawingml/2006/main">
            <a:pPr algn="ctr">
              <a:buNone/>
            </a:pPr>
            <a:r>
              <a:rPr sz="2400">
                <a:solidFill>
                  <a:srgbClr val="FFFFFF"/>
                </a:solidFill>
                <a:latin typeface="Georgia"/>
                <a:ea typeface="Georgia"/>
                <a:cs typeface="Georgia"/>
              </a:rPr>
              <a:t>Therefore thus saith the LORD; Behold, I will plead thy cause, and take vengeance for thee; and I will dry up her sea, and make her springs dry.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51:37  |  Jeremiah 51:37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巴比倫必成為亂堆，為野狗的住處， 令人驚駭、嗤笑， 並且無人居住。</a:t>
            </a:r>
          </a:p>
          <a:p xmlns:a="http://schemas.openxmlformats.org/drawingml/2006/main">
            <a:pPr algn="ctr">
              <a:buNone/>
            </a:pPr>
            <a:r>
              <a:rPr sz="2400">
                <a:solidFill>
                  <a:srgbClr val="FFFFFF"/>
                </a:solidFill>
                <a:latin typeface="Georgia"/>
                <a:ea typeface="Georgia"/>
                <a:cs typeface="Georgia"/>
              </a:rPr>
              <a:t>And Babylon shall become heaps, a dwellingplace for dragons, an astonishment, and an hissing, without an inhabitant.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51:38  |  Jeremiah 51:38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他們要像少壯獅子咆哮， 像小獅子吼叫。</a:t>
            </a:r>
          </a:p>
          <a:p xmlns:a="http://schemas.openxmlformats.org/drawingml/2006/main">
            <a:pPr algn="ctr">
              <a:buNone/>
            </a:pPr>
            <a:r>
              <a:rPr sz="2800">
                <a:solidFill>
                  <a:srgbClr val="FFFFFF"/>
                </a:solidFill>
                <a:latin typeface="Georgia"/>
                <a:ea typeface="Georgia"/>
                <a:cs typeface="Georgia"/>
              </a:rPr>
              <a:t>They shall roar together like lions: they shall yell as lions’ whelps.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51:39  |  Jeremiah 51:39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他們火熱的時候， 我必為他們設擺酒席， 使他們沉醉，好叫他們快樂， 睡了長覺，永不醒起。 這是耶和華說的。</a:t>
            </a:r>
          </a:p>
          <a:p xmlns:a="http://schemas.openxmlformats.org/drawingml/2006/main">
            <a:pPr algn="ctr">
              <a:buNone/>
            </a:pPr>
            <a:r>
              <a:rPr sz="2100">
                <a:solidFill>
                  <a:srgbClr val="FFFFFF"/>
                </a:solidFill>
                <a:latin typeface="Georgia"/>
                <a:ea typeface="Georgia"/>
                <a:cs typeface="Georgia"/>
              </a:rPr>
              <a:t>In their heat I will make their feasts, and I will make them drunken, that they may rejoice, and sleep a perpetual sleep, and not wake, saith the LORD.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51:40  |  Jeremiah 51:40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我必使他們像羊羔、 像公綿羊和公山羊下到宰殺之地。</a:t>
            </a:r>
          </a:p>
          <a:p xmlns:a="http://schemas.openxmlformats.org/drawingml/2006/main">
            <a:pPr algn="ctr">
              <a:buNone/>
            </a:pPr>
            <a:r>
              <a:rPr sz="2800">
                <a:solidFill>
                  <a:srgbClr val="FFFFFF"/>
                </a:solidFill>
                <a:latin typeface="Georgia"/>
                <a:ea typeface="Georgia"/>
                <a:cs typeface="Georgia"/>
              </a:rPr>
              <a:t>I will bring them down like lambs to the slaughter, like rams with he goats.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51:41  |  Jeremiah 51:41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示沙克何竟被攻取？ 天下所稱讚的何竟被佔據？ 巴比倫在列國中何竟變為荒場？</a:t>
            </a:r>
          </a:p>
          <a:p xmlns:a="http://schemas.openxmlformats.org/drawingml/2006/main">
            <a:pPr algn="ctr">
              <a:buNone/>
            </a:pPr>
            <a:r>
              <a:rPr sz="2400">
                <a:solidFill>
                  <a:srgbClr val="FFFFFF"/>
                </a:solidFill>
                <a:latin typeface="Georgia"/>
                <a:ea typeface="Georgia"/>
                <a:cs typeface="Georgia"/>
              </a:rPr>
              <a:t>How is Sheshach taken! and how is the praise of the whole earth surprised! how is Babylon become an astonishment among the nations!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51:42  |  Jeremiah 51:42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海水漲起，漫過巴比倫； 她被許多海浪遮蓋。</a:t>
            </a:r>
          </a:p>
          <a:p xmlns:a="http://schemas.openxmlformats.org/drawingml/2006/main">
            <a:pPr algn="ctr">
              <a:buNone/>
            </a:pPr>
            <a:r>
              <a:rPr sz="2400">
                <a:solidFill>
                  <a:srgbClr val="FFFFFF"/>
                </a:solidFill>
                <a:latin typeface="Georgia"/>
                <a:ea typeface="Georgia"/>
                <a:cs typeface="Georgia"/>
              </a:rPr>
              <a:t>The sea is come up upon Babylon: she is covered with the multitude of the waves thereof.</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51:43  |  Jeremiah 51:43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她的城邑變為荒場、旱地、沙漠， 無人居住，無人經過之地。</a:t>
            </a:r>
          </a:p>
          <a:p xmlns:a="http://schemas.openxmlformats.org/drawingml/2006/main">
            <a:pPr algn="ctr">
              <a:buNone/>
            </a:pPr>
            <a:r>
              <a:rPr sz="2400">
                <a:solidFill>
                  <a:srgbClr val="FFFFFF"/>
                </a:solidFill>
                <a:latin typeface="Georgia"/>
                <a:ea typeface="Georgia"/>
                <a:cs typeface="Georgia"/>
              </a:rPr>
              <a:t>Her cities are a desolation, a dry land, and a wilderness, a land wherein no man dwelleth, neither doth any son of man pass thereby.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51:44  |  Jeremiah 51:44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我必刑罰巴比倫的彼勒， 使他吐出所吞的。 萬民必不再流歸他那裏； 巴比倫的城牆也必坍塌了。</a:t>
            </a:r>
          </a:p>
          <a:p xmlns:a="http://schemas.openxmlformats.org/drawingml/2006/main">
            <a:pPr algn="ctr">
              <a:buNone/>
            </a:pPr>
            <a:r>
              <a:rPr sz="2100">
                <a:solidFill>
                  <a:srgbClr val="FFFFFF"/>
                </a:solidFill>
                <a:latin typeface="Georgia"/>
                <a:ea typeface="Georgia"/>
                <a:cs typeface="Georgia"/>
              </a:rPr>
              <a:t>And I will punish Bel in Babylon, and I will bring forth out of his mouth that which he hath swallowed up: and the nations shall not flow together any more unto him: yea, the wall of Babylon shall fall.</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51:45  |  Jeremiah 51:45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我的民哪，你們要從其中出去！ 各人拯救自己，躲避耶和華的烈怒。</a:t>
            </a:r>
          </a:p>
          <a:p xmlns:a="http://schemas.openxmlformats.org/drawingml/2006/main">
            <a:pPr algn="ctr">
              <a:buNone/>
            </a:pPr>
            <a:r>
              <a:rPr sz="2400">
                <a:solidFill>
                  <a:srgbClr val="FFFFFF"/>
                </a:solidFill>
                <a:latin typeface="Georgia"/>
                <a:ea typeface="Georgia"/>
                <a:cs typeface="Georgia"/>
              </a:rPr>
              <a:t>My people, go ye out of the midst of her, and deliver ye every man his soul from the fierce anger of the LORD.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51:46  |  Jeremiah 51:46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你們不要心驚膽怯， 也不要因境內所聽見的風聲懼怕； 因為這年有風聲傳來； 那年也有風聲[傳來]， 境內有強暴的事， 官長攻擊官長。</a:t>
            </a:r>
          </a:p>
          <a:p xmlns:a="http://schemas.openxmlformats.org/drawingml/2006/main">
            <a:pPr algn="ctr">
              <a:buNone/>
            </a:pPr>
            <a:r>
              <a:rPr sz="2100">
                <a:solidFill>
                  <a:srgbClr val="FFFFFF"/>
                </a:solidFill>
                <a:latin typeface="Georgia"/>
                <a:ea typeface="Georgia"/>
                <a:cs typeface="Georgia"/>
              </a:rPr>
              <a:t>And lest your heart faint, and ye fear for the rumour that shall be heard in the land; a rumour shall both come one year, and after that in another year shall come a rumour, and violence in the land, ruler against ruler.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51:47  |  Jeremiah 51:47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日子將到，我必刑罰巴比倫雕刻的偶像。 她全地必然抱愧； 她被殺的人必在其中仆倒。</a:t>
            </a:r>
          </a:p>
          <a:p xmlns:a="http://schemas.openxmlformats.org/drawingml/2006/main">
            <a:pPr algn="ctr">
              <a:buNone/>
            </a:pPr>
            <a:r>
              <a:rPr sz="2100">
                <a:solidFill>
                  <a:srgbClr val="FFFFFF"/>
                </a:solidFill>
                <a:latin typeface="Georgia"/>
                <a:ea typeface="Georgia"/>
                <a:cs typeface="Georgia"/>
              </a:rPr>
              <a:t>Therefore, behold, the days come, that I will do judgment upon the graven images of Babylon: and her whole land shall be confounded, and all her slain shall fall in the midst of her.</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51:48  |  Jeremiah 51:48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那時，天地和其中所有的， 必因巴比倫歡呼， 因為行毀滅的要從北方來到她那裏。 這是耶和華說的。</a:t>
            </a:r>
          </a:p>
          <a:p xmlns:a="http://schemas.openxmlformats.org/drawingml/2006/main">
            <a:pPr algn="ctr">
              <a:buNone/>
            </a:pPr>
            <a:r>
              <a:rPr sz="2100">
                <a:solidFill>
                  <a:srgbClr val="FFFFFF"/>
                </a:solidFill>
                <a:latin typeface="Georgia"/>
                <a:ea typeface="Georgia"/>
                <a:cs typeface="Georgia"/>
              </a:rPr>
              <a:t>Then the heaven and the earth, and all that is therein, shall sing for Babylon: for the spoilers shall come unto her from the north, saith the LORD.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51:49  |  Jeremiah 51:49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巴比倫怎樣使以色列被殺的人仆倒， 照樣她全地被殺的人也必在巴比倫仆倒。</a:t>
            </a:r>
          </a:p>
          <a:p xmlns:a="http://schemas.openxmlformats.org/drawingml/2006/main">
            <a:pPr algn="ctr">
              <a:buNone/>
            </a:pPr>
            <a:r>
              <a:rPr sz="2400">
                <a:solidFill>
                  <a:srgbClr val="FFFFFF"/>
                </a:solidFill>
                <a:latin typeface="Georgia"/>
                <a:ea typeface="Georgia"/>
                <a:cs typeface="Georgia"/>
              </a:rPr>
              <a:t>As Babylon hath caused the slain of Israel to fall, so at Babylon shall fall the slain of all the earth.</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51:50  |  Jeremiah 51:50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你們躲避刀劍的要快走， 不要站住！ 要在遠方記念耶和華， 心中追想耶路撒冷。</a:t>
            </a:r>
          </a:p>
          <a:p xmlns:a="http://schemas.openxmlformats.org/drawingml/2006/main">
            <a:pPr algn="ctr">
              <a:buNone/>
            </a:pPr>
            <a:r>
              <a:rPr sz="2400">
                <a:solidFill>
                  <a:srgbClr val="FFFFFF"/>
                </a:solidFill>
                <a:latin typeface="Georgia"/>
                <a:ea typeface="Georgia"/>
                <a:cs typeface="Georgia"/>
              </a:rPr>
              <a:t>Ye that have escaped the sword, go away, stand not still: remember the LORD afar off, and let Jerusalem come into your mind.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51:51  |  Jeremiah 51:51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我們聽見辱罵就蒙羞，滿面慚愧， 因為外邦人進入耶和華殿的聖所。</a:t>
            </a:r>
          </a:p>
          <a:p xmlns:a="http://schemas.openxmlformats.org/drawingml/2006/main">
            <a:pPr algn="ctr">
              <a:buNone/>
            </a:pPr>
            <a:r>
              <a:rPr sz="2400">
                <a:solidFill>
                  <a:srgbClr val="FFFFFF"/>
                </a:solidFill>
                <a:latin typeface="Georgia"/>
                <a:ea typeface="Georgia"/>
                <a:cs typeface="Georgia"/>
              </a:rPr>
              <a:t>We are confounded, because we have heard reproach: shame hath covered our faces: for strangers are come into the sanctuaries of the LORD’s house.</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51:52  |  Jeremiah 51:52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 日子將到，我必刑罰巴比倫雕刻的偶像， 通國受傷的人必唉哼。</a:t>
            </a:r>
          </a:p>
          <a:p xmlns:a="http://schemas.openxmlformats.org/drawingml/2006/main">
            <a:pPr algn="ctr">
              <a:buNone/>
            </a:pPr>
            <a:r>
              <a:rPr sz="2100">
                <a:solidFill>
                  <a:srgbClr val="FFFFFF"/>
                </a:solidFill>
                <a:latin typeface="Georgia"/>
                <a:ea typeface="Georgia"/>
                <a:cs typeface="Georgia"/>
              </a:rPr>
              <a:t>Wherefore, behold, the days come, saith the LORD, that I will do judgment upon her graven images: and through all her land the wounded shall groan.</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51:53  |  Jeremiah 51:53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巴比倫雖升到天上， 雖使她堅固的高處更堅固， 還有行毀滅的從我這裏到她那裏。 這是耶和華說的。</a:t>
            </a:r>
          </a:p>
          <a:p xmlns:a="http://schemas.openxmlformats.org/drawingml/2006/main">
            <a:pPr algn="ctr">
              <a:buNone/>
            </a:pPr>
            <a:r>
              <a:rPr sz="2100">
                <a:solidFill>
                  <a:srgbClr val="FFFFFF"/>
                </a:solidFill>
                <a:latin typeface="Georgia"/>
                <a:ea typeface="Georgia"/>
                <a:cs typeface="Georgia"/>
              </a:rPr>
              <a:t>Though Babylon should mount up to heaven, and though she should fortify the height of her strength,  yet from me shall spoilers come unto her, saith the LORD.</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51:54  |  Jeremiah 51:54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有哀號的聲音從巴比倫出來； 有大毀滅的響聲從迦勒底人之地發出。</a:t>
            </a:r>
          </a:p>
          <a:p xmlns:a="http://schemas.openxmlformats.org/drawingml/2006/main">
            <a:pPr algn="ctr">
              <a:buNone/>
            </a:pPr>
            <a:r>
              <a:rPr sz="2400">
                <a:solidFill>
                  <a:srgbClr val="FFFFFF"/>
                </a:solidFill>
                <a:latin typeface="Georgia"/>
                <a:ea typeface="Georgia"/>
                <a:cs typeface="Georgia"/>
              </a:rPr>
              <a:t>A sound of a cry cometh from Babylon, and great destruction from the land of the Chaldeans:</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51:55  |  Jeremiah 51:55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因耶和華使巴比倫變為荒場， 使其中的大聲滅絕。 仇敵彷彿眾水， 波浪匉訇，響聲已經發出。</a:t>
            </a:r>
          </a:p>
          <a:p xmlns:a="http://schemas.openxmlformats.org/drawingml/2006/main">
            <a:pPr algn="ctr">
              <a:buNone/>
            </a:pPr>
            <a:r>
              <a:rPr sz="2100">
                <a:solidFill>
                  <a:srgbClr val="FFFFFF"/>
                </a:solidFill>
                <a:latin typeface="Georgia"/>
                <a:ea typeface="Georgia"/>
                <a:cs typeface="Georgia"/>
              </a:rPr>
              <a:t>Because the LORD hath spoiled Babylon, and destroyed out of her the great voice; when her waves do roar like great waters, a noise of their voice is uttered:</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51:56  |  Jeremiah 51:56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這是行毀滅的臨到巴比倫。 巴比倫的勇士被捉住， 他們的弓折斷了； 因為耶和華是施行報應的神， 必定施行報應。</a:t>
            </a:r>
          </a:p>
          <a:p xmlns:a="http://schemas.openxmlformats.org/drawingml/2006/main">
            <a:pPr algn="ctr">
              <a:buNone/>
            </a:pPr>
            <a:r>
              <a:rPr sz="2100">
                <a:solidFill>
                  <a:srgbClr val="FFFFFF"/>
                </a:solidFill>
                <a:latin typeface="Georgia"/>
                <a:ea typeface="Georgia"/>
                <a:cs typeface="Georgia"/>
              </a:rPr>
              <a:t>Because the spoiler is come upon her, even upon Babylon, and her mighty men are taken, every one of their bows is broken: for the LORD God of recompences shall surely requite.</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51:57  |  Jeremiah 51:57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君王－名為萬軍之耶和華的說： 我必使巴比倫的首領、 智慧人、省長、副省長，和勇士都沉醉， 使他們睡了長覺，永不醒起。</a:t>
            </a:r>
          </a:p>
          <a:p xmlns:a="http://schemas.openxmlformats.org/drawingml/2006/main">
            <a:pPr algn="ctr">
              <a:buNone/>
            </a:pPr>
            <a:r>
              <a:rPr sz="2100">
                <a:solidFill>
                  <a:srgbClr val="FFFFFF"/>
                </a:solidFill>
                <a:latin typeface="Georgia"/>
                <a:ea typeface="Georgia"/>
                <a:cs typeface="Georgia"/>
              </a:rPr>
              <a:t>And I will make drunk her princes, and her wise men, her captains, and her rulers, and her mighty men: and they shall sleep a perpetual sleep, and not wake, saith the King, whose name is the LORD of hosts.</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51:58  |  Jeremiah 51:58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萬軍之耶和華如此說： 巴比倫寬闊的城牆必全然傾倒； 她高大的城門必被火焚燒。 眾民所勞碌的必致虛空； 列國所勞碌的被火焚燒， 他們都必困乏。</a:t>
            </a:r>
          </a:p>
          <a:p xmlns:a="http://schemas.openxmlformats.org/drawingml/2006/main">
            <a:pPr algn="ctr">
              <a:buNone/>
            </a:pPr>
            <a:r>
              <a:rPr sz="2100">
                <a:solidFill>
                  <a:srgbClr val="FFFFFF"/>
                </a:solidFill>
                <a:latin typeface="Georgia"/>
                <a:ea typeface="Georgia"/>
                <a:cs typeface="Georgia"/>
              </a:rPr>
              <a:t>Thus saith the LORD of hosts; The broad walls of Babylon shall be utterly broken, and her high gates shall be burned with fire; and the people shall labour in vain, and the folk in the fire, and they shall be weary.</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51:59  |  Jeremiah 51:59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猶大王西底家在位第四年，上巴比倫去的時候，瑪西雅的孫子、尼利亞的兒子西萊雅與王同去（西萊雅是王宮的大臣），先知耶利米有話吩咐他。</a:t>
            </a:r>
          </a:p>
          <a:p xmlns:a="http://schemas.openxmlformats.org/drawingml/2006/main">
            <a:pPr algn="ctr">
              <a:buNone/>
            </a:pPr>
            <a:r>
              <a:rPr sz="1800">
                <a:solidFill>
                  <a:srgbClr val="FFFFFF"/>
                </a:solidFill>
                <a:latin typeface="Georgia"/>
                <a:ea typeface="Georgia"/>
                <a:cs typeface="Georgia"/>
              </a:rPr>
              <a:t>The word which Jeremiah the prophet commanded Seraiah the son of Neriah, the son of Maaseiah, when he went with Zedekiah the king of Judah into Babylon in the fourth year of his reign. And this Seraiah was a quiet prince.</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51:60  |  Jeremiah 51:60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耶利米將一切要臨到巴比倫的災禍，就是論到巴比倫的一切話，寫在書上。</a:t>
            </a:r>
          </a:p>
          <a:p xmlns:a="http://schemas.openxmlformats.org/drawingml/2006/main">
            <a:pPr algn="ctr">
              <a:buNone/>
            </a:pPr>
            <a:r>
              <a:rPr sz="2400">
                <a:solidFill>
                  <a:srgbClr val="FFFFFF"/>
                </a:solidFill>
                <a:latin typeface="Georgia"/>
                <a:ea typeface="Georgia"/>
                <a:cs typeface="Georgia"/>
              </a:rPr>
              <a:t>So Jeremiah wrote in a book all the evil that should come upon Babylon, even all these words that are written against Babylon.</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51:61  |  Jeremiah 51:61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耶利米對西萊雅說：「你到了巴比倫務要念這書上的話；</a:t>
            </a:r>
          </a:p>
          <a:p xmlns:a="http://schemas.openxmlformats.org/drawingml/2006/main">
            <a:pPr algn="ctr">
              <a:buNone/>
            </a:pPr>
            <a:r>
              <a:rPr sz="2400">
                <a:solidFill>
                  <a:srgbClr val="FFFFFF"/>
                </a:solidFill>
                <a:latin typeface="Georgia"/>
                <a:ea typeface="Georgia"/>
                <a:cs typeface="Georgia"/>
              </a:rPr>
              <a:t>And Jeremiah said to Seraiah, When thou comest to Babylon, and shalt see, and shalt read all these words;</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51:62  |  Jeremiah 51:62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又說：『耶和華啊，你曾論到這地方說：要剪除，甚至連人帶牲畜沒有在這裏居住的，必永遠荒涼。』</a:t>
            </a:r>
          </a:p>
          <a:p xmlns:a="http://schemas.openxmlformats.org/drawingml/2006/main">
            <a:pPr algn="ctr">
              <a:buNone/>
            </a:pPr>
            <a:r>
              <a:rPr sz="2100">
                <a:solidFill>
                  <a:srgbClr val="FFFFFF"/>
                </a:solidFill>
                <a:latin typeface="Georgia"/>
                <a:ea typeface="Georgia"/>
                <a:cs typeface="Georgia"/>
              </a:rPr>
              <a:t>Then shalt thou say, O LORD, thou hast spoken against this place, to cut it off, that none shall remain in it, neither man nor beast, but that it shall be desolate for ever.</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51:63  |  Jeremiah 51:63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你念完了這書，就把一塊石頭拴在書上，扔在幼發拉底河中，</a:t>
            </a:r>
          </a:p>
          <a:p xmlns:a="http://schemas.openxmlformats.org/drawingml/2006/main">
            <a:pPr algn="ctr">
              <a:buNone/>
            </a:pPr>
            <a:r>
              <a:rPr sz="2400">
                <a:solidFill>
                  <a:srgbClr val="FFFFFF"/>
                </a:solidFill>
                <a:latin typeface="Georgia"/>
                <a:ea typeface="Georgia"/>
                <a:cs typeface="Georgia"/>
              </a:rPr>
              <a:t>And it shall be, when thou hast made an end of reading this book, that thou shalt bind a stone to it, and cast it into the midst of Euphrates:</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51:64  |  Jeremiah 51:64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說：『巴比倫因耶和華所要降與她的災禍，必如此沉下去，不再興起，人民也必困乏。』」 耶利米的話到此為止。</a:t>
            </a:r>
          </a:p>
          <a:p xmlns:a="http://schemas.openxmlformats.org/drawingml/2006/main">
            <a:pPr algn="ctr">
              <a:buNone/>
            </a:pPr>
            <a:r>
              <a:rPr sz="2100">
                <a:solidFill>
                  <a:srgbClr val="FFFFFF"/>
                </a:solidFill>
                <a:latin typeface="Georgia"/>
                <a:ea typeface="Georgia"/>
                <a:cs typeface="Georgia"/>
              </a:rPr>
              <a:t>And thou shalt say, Thus shall Babylon sink, and shall not rise from the evil that I will bring upon her: and they shall be weary. Thus far are the words of Jeremiah.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2026-08-30T04:10:38.5900000Z</dcterms:created>
  <dcterms:modified xsi:type="dcterms:W3CDTF">2026-08-30T04:10:38.5900000Z</dcterms:modified>
</coreProperties>
</file>