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e6e3f8c9de42a8" /><Relationship Type="http://schemas.openxmlformats.org/officeDocument/2006/relationships/extended-properties" Target="/docProps/app.xml" Id="Rf84aafa34df141e6" /><Relationship Type="http://schemas.openxmlformats.org/officeDocument/2006/relationships/officeDocument" Target="/ppt/presentation.xml" Id="Rc572104a73d040b6" /></Relationships>
</file>

<file path=ppt/presentation.xml><?xml version="1.0" encoding="utf-8"?>
<p:presentation xmlns:p="http://schemas.openxmlformats.org/presentationml/2006/main">
  <p:sldMasterIdLst>
    <p:sldMasterId xmlns:r="http://schemas.openxmlformats.org/officeDocument/2006/relationships" id="2147483648" r:id="R3122033f40ac446c"/>
  </p:sldMasterIdLst>
  <p:notesMasterIdLst>
    <p:notesMasterId xmlns:r="http://schemas.openxmlformats.org/officeDocument/2006/relationships" r:id="Ra24a9992bff441cd"/>
  </p:notesMasterIdLst>
  <p:sldIdLst>
    <p:sldId xmlns:r="http://schemas.openxmlformats.org/officeDocument/2006/relationships" id="256" r:id="Rba3c7a8afe9d4932"/>
    <p:sldId xmlns:r="http://schemas.openxmlformats.org/officeDocument/2006/relationships" id="257" r:id="R34f8cb7f9a27427b"/>
    <p:sldId xmlns:r="http://schemas.openxmlformats.org/officeDocument/2006/relationships" id="258" r:id="Raf2a132bd54a4e8a"/>
    <p:sldId xmlns:r="http://schemas.openxmlformats.org/officeDocument/2006/relationships" id="259" r:id="Rfac44b3f2f0f41bd"/>
    <p:sldId xmlns:r="http://schemas.openxmlformats.org/officeDocument/2006/relationships" id="260" r:id="R18c955a6003a499d"/>
    <p:sldId xmlns:r="http://schemas.openxmlformats.org/officeDocument/2006/relationships" id="261" r:id="R2796c0b17e224727"/>
    <p:sldId xmlns:r="http://schemas.openxmlformats.org/officeDocument/2006/relationships" id="262" r:id="Rbc21ab35aee74da5"/>
    <p:sldId xmlns:r="http://schemas.openxmlformats.org/officeDocument/2006/relationships" id="263" r:id="R9b2ad72a09e64750"/>
    <p:sldId xmlns:r="http://schemas.openxmlformats.org/officeDocument/2006/relationships" id="264" r:id="Rbf3ebd8fc1764aee"/>
    <p:sldId xmlns:r="http://schemas.openxmlformats.org/officeDocument/2006/relationships" id="265" r:id="R9d7a0f0924234104"/>
    <p:sldId xmlns:r="http://schemas.openxmlformats.org/officeDocument/2006/relationships" id="266" r:id="Rc7d888a518c64216"/>
    <p:sldId xmlns:r="http://schemas.openxmlformats.org/officeDocument/2006/relationships" id="267" r:id="Rd856b25f02fa44f3"/>
    <p:sldId xmlns:r="http://schemas.openxmlformats.org/officeDocument/2006/relationships" id="268" r:id="R3105ee9bb1f04f89"/>
    <p:sldId xmlns:r="http://schemas.openxmlformats.org/officeDocument/2006/relationships" id="269" r:id="R05352d4fa7d44146"/>
    <p:sldId xmlns:r="http://schemas.openxmlformats.org/officeDocument/2006/relationships" id="270" r:id="R43f389c1439740ec"/>
    <p:sldId xmlns:r="http://schemas.openxmlformats.org/officeDocument/2006/relationships" id="271" r:id="R8788bf9b2a464ddc"/>
    <p:sldId xmlns:r="http://schemas.openxmlformats.org/officeDocument/2006/relationships" id="272" r:id="R523c3112751847f4"/>
    <p:sldId xmlns:r="http://schemas.openxmlformats.org/officeDocument/2006/relationships" id="273" r:id="Rb46792e6101b40af"/>
    <p:sldId xmlns:r="http://schemas.openxmlformats.org/officeDocument/2006/relationships" id="274" r:id="Rffd95ba5753b4803"/>
    <p:sldId xmlns:r="http://schemas.openxmlformats.org/officeDocument/2006/relationships" id="275" r:id="R232fd6c467f24794"/>
    <p:sldId xmlns:r="http://schemas.openxmlformats.org/officeDocument/2006/relationships" id="276" r:id="Ra75c68e34921454c"/>
    <p:sldId xmlns:r="http://schemas.openxmlformats.org/officeDocument/2006/relationships" id="277" r:id="R6070ac7857e9423e"/>
    <p:sldId xmlns:r="http://schemas.openxmlformats.org/officeDocument/2006/relationships" id="278" r:id="R6d5fabf4bdec49a9"/>
    <p:sldId xmlns:r="http://schemas.openxmlformats.org/officeDocument/2006/relationships" id="279" r:id="Re2fecac92b32447f"/>
    <p:sldId xmlns:r="http://schemas.openxmlformats.org/officeDocument/2006/relationships" id="280" r:id="Ree19503241114949"/>
    <p:sldId xmlns:r="http://schemas.openxmlformats.org/officeDocument/2006/relationships" id="281" r:id="R383f036edf37461b"/>
    <p:sldId xmlns:r="http://schemas.openxmlformats.org/officeDocument/2006/relationships" id="282" r:id="R3f2abab823914dc4"/>
    <p:sldId xmlns:r="http://schemas.openxmlformats.org/officeDocument/2006/relationships" id="283" r:id="R1a42eed8bb8246d0"/>
    <p:sldId xmlns:r="http://schemas.openxmlformats.org/officeDocument/2006/relationships" id="284" r:id="R878132d385b9493c"/>
    <p:sldId xmlns:r="http://schemas.openxmlformats.org/officeDocument/2006/relationships" id="285" r:id="R2b39dc96ba2e496b"/>
    <p:sldId xmlns:r="http://schemas.openxmlformats.org/officeDocument/2006/relationships" id="286" r:id="Rc8370f8a0ba34524"/>
    <p:sldId xmlns:r="http://schemas.openxmlformats.org/officeDocument/2006/relationships" id="287" r:id="R42514712e4dd49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1c4eae342840ba" /><Relationship Type="http://schemas.openxmlformats.org/officeDocument/2006/relationships/slideMaster" Target="/ppt/slideMasters/slideMaster1.xml" Id="R3122033f40ac446c" /><Relationship Type="http://schemas.openxmlformats.org/officeDocument/2006/relationships/notesMaster" Target="/ppt/notesMasters/notesMaster1.xml" Id="Ra24a9992bff441cd" /><Relationship Type="http://schemas.openxmlformats.org/officeDocument/2006/relationships/presProps" Target="/ppt/presProps.xml" Id="R45ef1f01c1d34ee3" /><Relationship Type="http://schemas.openxmlformats.org/officeDocument/2006/relationships/tableStyles" Target="/ppt/tableStyles.xml" Id="R4074e364f7ae456e" /><Relationship Type="http://schemas.openxmlformats.org/officeDocument/2006/relationships/slide" Target="/ppt/slides/slide1.xml" Id="Rba3c7a8afe9d4932" /><Relationship Type="http://schemas.openxmlformats.org/officeDocument/2006/relationships/slide" Target="/ppt/slides/slide2.xml" Id="R34f8cb7f9a27427b" /><Relationship Type="http://schemas.openxmlformats.org/officeDocument/2006/relationships/slide" Target="/ppt/slides/slide3.xml" Id="Raf2a132bd54a4e8a" /><Relationship Type="http://schemas.openxmlformats.org/officeDocument/2006/relationships/slide" Target="/ppt/slides/slide4.xml" Id="Rfac44b3f2f0f41bd" /><Relationship Type="http://schemas.openxmlformats.org/officeDocument/2006/relationships/slide" Target="/ppt/slides/slide5.xml" Id="R18c955a6003a499d" /><Relationship Type="http://schemas.openxmlformats.org/officeDocument/2006/relationships/slide" Target="/ppt/slides/slide6.xml" Id="R2796c0b17e224727" /><Relationship Type="http://schemas.openxmlformats.org/officeDocument/2006/relationships/slide" Target="/ppt/slides/slide7.xml" Id="Rbc21ab35aee74da5" /><Relationship Type="http://schemas.openxmlformats.org/officeDocument/2006/relationships/slide" Target="/ppt/slides/slide8.xml" Id="R9b2ad72a09e64750" /><Relationship Type="http://schemas.openxmlformats.org/officeDocument/2006/relationships/slide" Target="/ppt/slides/slide9.xml" Id="Rbf3ebd8fc1764aee" /><Relationship Type="http://schemas.openxmlformats.org/officeDocument/2006/relationships/slide" Target="/ppt/slides/slide10.xml" Id="R9d7a0f0924234104" /><Relationship Type="http://schemas.openxmlformats.org/officeDocument/2006/relationships/slide" Target="/ppt/slides/slide11.xml" Id="Rc7d888a518c64216" /><Relationship Type="http://schemas.openxmlformats.org/officeDocument/2006/relationships/slide" Target="/ppt/slides/slide12.xml" Id="Rd856b25f02fa44f3" /><Relationship Type="http://schemas.openxmlformats.org/officeDocument/2006/relationships/slide" Target="/ppt/slides/slide13.xml" Id="R3105ee9bb1f04f89" /><Relationship Type="http://schemas.openxmlformats.org/officeDocument/2006/relationships/slide" Target="/ppt/slides/slide14.xml" Id="R05352d4fa7d44146" /><Relationship Type="http://schemas.openxmlformats.org/officeDocument/2006/relationships/slide" Target="/ppt/slides/slide15.xml" Id="R43f389c1439740ec" /><Relationship Type="http://schemas.openxmlformats.org/officeDocument/2006/relationships/slide" Target="/ppt/slides/slide16.xml" Id="R8788bf9b2a464ddc" /><Relationship Type="http://schemas.openxmlformats.org/officeDocument/2006/relationships/slide" Target="/ppt/slides/slide17.xml" Id="R523c3112751847f4" /><Relationship Type="http://schemas.openxmlformats.org/officeDocument/2006/relationships/slide" Target="/ppt/slides/slide18.xml" Id="Rb46792e6101b40af" /><Relationship Type="http://schemas.openxmlformats.org/officeDocument/2006/relationships/slide" Target="/ppt/slides/slide19.xml" Id="Rffd95ba5753b4803" /><Relationship Type="http://schemas.openxmlformats.org/officeDocument/2006/relationships/slide" Target="/ppt/slides/slide20.xml" Id="R232fd6c467f24794" /><Relationship Type="http://schemas.openxmlformats.org/officeDocument/2006/relationships/slide" Target="/ppt/slides/slide21.xml" Id="Ra75c68e34921454c" /><Relationship Type="http://schemas.openxmlformats.org/officeDocument/2006/relationships/slide" Target="/ppt/slides/slide22.xml" Id="R6070ac7857e9423e" /><Relationship Type="http://schemas.openxmlformats.org/officeDocument/2006/relationships/slide" Target="/ppt/slides/slide23.xml" Id="R6d5fabf4bdec49a9" /><Relationship Type="http://schemas.openxmlformats.org/officeDocument/2006/relationships/slide" Target="/ppt/slides/slide24.xml" Id="Re2fecac92b32447f" /><Relationship Type="http://schemas.openxmlformats.org/officeDocument/2006/relationships/slide" Target="/ppt/slides/slide25.xml" Id="Ree19503241114949" /><Relationship Type="http://schemas.openxmlformats.org/officeDocument/2006/relationships/slide" Target="/ppt/slides/slide26.xml" Id="R383f036edf37461b" /><Relationship Type="http://schemas.openxmlformats.org/officeDocument/2006/relationships/slide" Target="/ppt/slides/slide27.xml" Id="R3f2abab823914dc4" /><Relationship Type="http://schemas.openxmlformats.org/officeDocument/2006/relationships/slide" Target="/ppt/slides/slide28.xml" Id="R1a42eed8bb8246d0" /><Relationship Type="http://schemas.openxmlformats.org/officeDocument/2006/relationships/slide" Target="/ppt/slides/slide29.xml" Id="R878132d385b9493c" /><Relationship Type="http://schemas.openxmlformats.org/officeDocument/2006/relationships/slide" Target="/ppt/slides/slide30.xml" Id="R2b39dc96ba2e496b" /><Relationship Type="http://schemas.openxmlformats.org/officeDocument/2006/relationships/slide" Target="/ppt/slides/slide31.xml" Id="Rc8370f8a0ba34524" /><Relationship Type="http://schemas.openxmlformats.org/officeDocument/2006/relationships/slide" Target="/ppt/slides/slide32.xml" Id="R42514712e4dd49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06a780aa4b408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a98302fb3040ac" /><Relationship Type="http://schemas.openxmlformats.org/officeDocument/2006/relationships/notesMaster" Target="/ppt/notesMasters/notesMaster1.xml" Id="R2e751e47030e49b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ca3aebece8742d5" /><Relationship Type="http://schemas.openxmlformats.org/officeDocument/2006/relationships/notesMaster" Target="/ppt/notesMasters/notesMaster1.xml" Id="Rc396135e8ac142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8292ba67eee4471b" /><Relationship Type="http://schemas.openxmlformats.org/officeDocument/2006/relationships/notesMaster" Target="/ppt/notesMasters/notesMaster1.xml" Id="Rac6363de1898416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ce93e51b0f6468d" /><Relationship Type="http://schemas.openxmlformats.org/officeDocument/2006/relationships/notesMaster" Target="/ppt/notesMasters/notesMaster1.xml" Id="R851453a8c20e447b" /></Relationships>
</file>

<file path=ppt/notesSlides/_rels/notesSlide5.xml.rels>&#65279;<?xml version="1.0" encoding="utf-8"?><Relationships xmlns="http://schemas.openxmlformats.org/package/2006/relationships"><Relationship Type="http://schemas.openxmlformats.org/officeDocument/2006/relationships/slide" Target="/ppt/slides/slide5.xml" Id="R3abfa6a5f48244e4" /><Relationship Type="http://schemas.openxmlformats.org/officeDocument/2006/relationships/notesMaster" Target="/ppt/notesMasters/notesMaster1.xml" Id="Re22895eaed3e43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11e40614a13c4066" /><Relationship Type="http://schemas.openxmlformats.org/officeDocument/2006/relationships/notesMaster" Target="/ppt/notesMasters/notesMaster1.xml" Id="R5a276fdf0c4b4828"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ae5331425f4cad" /><Relationship Type="http://schemas.openxmlformats.org/officeDocument/2006/relationships/notesMaster" Target="/ppt/notesMasters/notesMaster1.xml" Id="R102409ce37534c6e" /></Relationships>
</file>

<file path=ppt/notesSlides/_rels/notesSlide8.xml.rels>&#65279;<?xml version="1.0" encoding="utf-8"?><Relationships xmlns="http://schemas.openxmlformats.org/package/2006/relationships"><Relationship Type="http://schemas.openxmlformats.org/officeDocument/2006/relationships/slide" Target="/ppt/slides/slide8.xml" Id="R1d68ae7dfebf4e69" /><Relationship Type="http://schemas.openxmlformats.org/officeDocument/2006/relationships/notesMaster" Target="/ppt/notesMasters/notesMaster1.xml" Id="Rfce2ce7e56964e7a" /></Relationships>
</file>

<file path=ppt/notesSlides/_rels/notesSlide9.xml.rels>&#65279;<?xml version="1.0" encoding="utf-8"?><Relationships xmlns="http://schemas.openxmlformats.org/package/2006/relationships"><Relationship Type="http://schemas.openxmlformats.org/officeDocument/2006/relationships/slide" Target="/ppt/slides/slide9.xml" Id="R9844a5da8d27423f" /><Relationship Type="http://schemas.openxmlformats.org/officeDocument/2006/relationships/notesMaster" Target="/ppt/notesMasters/notesMaster1.xml" Id="Rbf4e6867d80246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18b4eff1c374bb2" /><Relationship Type="http://schemas.openxmlformats.org/officeDocument/2006/relationships/notesMaster" Target="/ppt/notesMasters/notesMaster1.xml" Id="R04b7b960ff4847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45ec3842e204cf6" /><Relationship Type="http://schemas.openxmlformats.org/officeDocument/2006/relationships/notesMaster" Target="/ppt/notesMasters/notesMaster1.xml" Id="Rc65fc5eb14ab49e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068f28f1925496d" /><Relationship Type="http://schemas.openxmlformats.org/officeDocument/2006/relationships/notesMaster" Target="/ppt/notesMasters/notesMaster1.xml" Id="R525137e097234a5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f38ba53b9b64ddb" /><Relationship Type="http://schemas.openxmlformats.org/officeDocument/2006/relationships/notesMaster" Target="/ppt/notesMasters/notesMaster1.xml" Id="Rb336c839af08488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817806298f141ef" /><Relationship Type="http://schemas.openxmlformats.org/officeDocument/2006/relationships/notesMaster" Target="/ppt/notesMasters/notesMaster1.xml" Id="Rffc7bf01cf9f464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fc21a0549dd46fb" /><Relationship Type="http://schemas.openxmlformats.org/officeDocument/2006/relationships/notesMaster" Target="/ppt/notesMasters/notesMaster1.xml" Id="R543d05d0aa6143d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c0bd1e7c6684af1" /><Relationship Type="http://schemas.openxmlformats.org/officeDocument/2006/relationships/notesMaster" Target="/ppt/notesMasters/notesMaster1.xml" Id="R2529c0b62dff40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906d84ee9024ca3" /><Relationship Type="http://schemas.openxmlformats.org/officeDocument/2006/relationships/notesMaster" Target="/ppt/notesMasters/notesMaster1.xml" Id="Rcf46f861b4f24b8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2ec3d258bbc49a5" /><Relationship Type="http://schemas.openxmlformats.org/officeDocument/2006/relationships/notesMaster" Target="/ppt/notesMasters/notesMaster1.xml" Id="R38c92486c52947d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8f036b0c58f4906" /><Relationship Type="http://schemas.openxmlformats.org/officeDocument/2006/relationships/notesMaster" Target="/ppt/notesMasters/notesMaster1.xml" Id="Rb637e81fc54248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3c0d96529054fa7" /><Relationship Type="http://schemas.openxmlformats.org/officeDocument/2006/relationships/notesMaster" Target="/ppt/notesMasters/notesMaster1.xml" Id="R348c87d1593c407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26a77f7423147a4" /><Relationship Type="http://schemas.openxmlformats.org/officeDocument/2006/relationships/notesMaster" Target="/ppt/notesMasters/notesMaster1.xml" Id="R973d7dc9fd7a41a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9c10b366c944877" /><Relationship Type="http://schemas.openxmlformats.org/officeDocument/2006/relationships/notesMaster" Target="/ppt/notesMasters/notesMaster1.xml" Id="Re9916d2122cd45e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fe4b66de8114e3b" /><Relationship Type="http://schemas.openxmlformats.org/officeDocument/2006/relationships/notesMaster" Target="/ppt/notesMasters/notesMaster1.xml" Id="R2ad7b66e29a14cc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68c62cb8c97472d" /><Relationship Type="http://schemas.openxmlformats.org/officeDocument/2006/relationships/notesMaster" Target="/ppt/notesMasters/notesMaster1.xml" Id="R2a623431453d4ba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2e6a91c34134872" /><Relationship Type="http://schemas.openxmlformats.org/officeDocument/2006/relationships/notesMaster" Target="/ppt/notesMasters/notesMaster1.xml" Id="R2f44c9badcd2498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67371bb32cc4463" /><Relationship Type="http://schemas.openxmlformats.org/officeDocument/2006/relationships/notesMaster" Target="/ppt/notesMasters/notesMaster1.xml" Id="Rcc02b6bf2ef74c8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9ee3f00f04c465d" /><Relationship Type="http://schemas.openxmlformats.org/officeDocument/2006/relationships/notesMaster" Target="/ppt/notesMasters/notesMaster1.xml" Id="R1f5d85b3a6ea481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a4b6f7a357d4b0e" /><Relationship Type="http://schemas.openxmlformats.org/officeDocument/2006/relationships/notesMaster" Target="/ppt/notesMasters/notesMaster1.xml" Id="R083eaf24403f4e1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48ab655d6cf4284" /><Relationship Type="http://schemas.openxmlformats.org/officeDocument/2006/relationships/notesMaster" Target="/ppt/notesMasters/notesMaster1.xml" Id="R41a544241fc5457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f7f8eb9ecf746af" /><Relationship Type="http://schemas.openxmlformats.org/officeDocument/2006/relationships/notesMaster" Target="/ppt/notesMasters/notesMaster1.xml" Id="R745c0c677cbf46a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2e030db3ab4479d" /><Relationship Type="http://schemas.openxmlformats.org/officeDocument/2006/relationships/notesMaster" Target="/ppt/notesMasters/notesMaster1.xml" Id="Rffc2622ad41848a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cf6766818bf48a1" /><Relationship Type="http://schemas.openxmlformats.org/officeDocument/2006/relationships/notesMaster" Target="/ppt/notesMasters/notesMaster1.xml" Id="Rf21d89e193ba46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414e5ea503d49aa" /><Relationship Type="http://schemas.openxmlformats.org/officeDocument/2006/relationships/image" Target="/ppt/media/image.png" Id="R3abbaaef6a5a4851" /><Relationship Type="http://schemas.openxmlformats.org/officeDocument/2006/relationships/image" Target="/ppt/media/image2.png" Id="Rf94adfcf9cfe4589" /><Relationship Type="http://schemas.openxmlformats.org/officeDocument/2006/relationships/image" Target="/ppt/media/image.jpeg" Id="Ra9d69eeab64a401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a6292e5b81436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abbaaef6a5a485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4adfcf9cfe458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9d69eeab64a401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e64ec720ff14d5b" /><Relationship Type="http://schemas.openxmlformats.org/officeDocument/2006/relationships/slideLayout" Target="/ppt/slideLayouts/slideLayout1.xml" Id="Rc96789c27fbc4f05" /><Relationship Type="http://schemas.openxmlformats.org/officeDocument/2006/relationships/slideLayout" Target="/ppt/slideLayouts/slideLayout2.xml" Id="R2297e5913c9e43c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96789c27fbc4f05"/>
    <p:sldLayoutId xmlns:r="http://schemas.openxmlformats.org/officeDocument/2006/relationships" id="2147483650" r:id="R2297e5913c9e43c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f0bfa87701348d1" /><Relationship Type="http://schemas.openxmlformats.org/officeDocument/2006/relationships/notesSlide" Target="/ppt/notesSlides/notesSlide1.xml" Id="Rcb3e1861b7fd4e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9e5353e06034bdb" /><Relationship Type="http://schemas.openxmlformats.org/officeDocument/2006/relationships/notesSlide" Target="/ppt/notesSlides/notesSlide2.xml" Id="R7d32ab54e76f4a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ebfc31f6fcb456b" /><Relationship Type="http://schemas.openxmlformats.org/officeDocument/2006/relationships/notesSlide" Target="/ppt/notesSlides/notesSlide3.xml" Id="R1bdcbb175d9c450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c16bdd430be4e80" /><Relationship Type="http://schemas.openxmlformats.org/officeDocument/2006/relationships/notesSlide" Target="/ppt/notesSlides/notesSlide4.xml" Id="R83ad4615357f40a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3fc583e42094266" /><Relationship Type="http://schemas.openxmlformats.org/officeDocument/2006/relationships/notesSlide" Target="/ppt/notesSlides/notesSlide5.xml" Id="Reb413f14cf2149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99288aef6b04df4" /><Relationship Type="http://schemas.openxmlformats.org/officeDocument/2006/relationships/notesSlide" Target="/ppt/notesSlides/notesSlide6.xml" Id="Rc5f422d5421f48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1d4ac8a586347c7" /><Relationship Type="http://schemas.openxmlformats.org/officeDocument/2006/relationships/notesSlide" Target="/ppt/notesSlides/notesSlide7.xml" Id="R5232bd2c6df244f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0a4126f990c4f1e" /><Relationship Type="http://schemas.openxmlformats.org/officeDocument/2006/relationships/notesSlide" Target="/ppt/notesSlides/notesSlide8.xml" Id="R1c50b897eb41443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abe21db3a394eab" /><Relationship Type="http://schemas.openxmlformats.org/officeDocument/2006/relationships/notesSlide" Target="/ppt/notesSlides/notesSlide9.xml" Id="R7f48669e54e1432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12b74f2e2a14955" /><Relationship Type="http://schemas.openxmlformats.org/officeDocument/2006/relationships/notesSlide" Target="/ppt/notesSlides/notesSlide10.xml" Id="Rff960712ad614a2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3d7fd45b2994573" /><Relationship Type="http://schemas.openxmlformats.org/officeDocument/2006/relationships/notesSlide" Target="/ppt/notesSlides/notesSlide11.xml" Id="Re69ce041b9c148d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a38921f9204499c" /><Relationship Type="http://schemas.openxmlformats.org/officeDocument/2006/relationships/notesSlide" Target="/ppt/notesSlides/notesSlide12.xml" Id="R2d310d515a19466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69ed76bb1fd41f2" /><Relationship Type="http://schemas.openxmlformats.org/officeDocument/2006/relationships/notesSlide" Target="/ppt/notesSlides/notesSlide13.xml" Id="Rc87c335a51af417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028d97d254045b3" /><Relationship Type="http://schemas.openxmlformats.org/officeDocument/2006/relationships/notesSlide" Target="/ppt/notesSlides/notesSlide14.xml" Id="R03f04ba315f649d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b34b2d86c1f4ccb" /><Relationship Type="http://schemas.openxmlformats.org/officeDocument/2006/relationships/notesSlide" Target="/ppt/notesSlides/notesSlide15.xml" Id="R98c8ec07fa0b457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638f8949f2e4fcf" /><Relationship Type="http://schemas.openxmlformats.org/officeDocument/2006/relationships/notesSlide" Target="/ppt/notesSlides/notesSlide16.xml" Id="Rc44a581f5e09451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2e9ede7626c40f1" /><Relationship Type="http://schemas.openxmlformats.org/officeDocument/2006/relationships/notesSlide" Target="/ppt/notesSlides/notesSlide17.xml" Id="R0a35dafb7f95459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317de1022f242b8" /><Relationship Type="http://schemas.openxmlformats.org/officeDocument/2006/relationships/notesSlide" Target="/ppt/notesSlides/notesSlide18.xml" Id="Rff7222ffd8d44f1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a3fe6721f3248a6" /><Relationship Type="http://schemas.openxmlformats.org/officeDocument/2006/relationships/notesSlide" Target="/ppt/notesSlides/notesSlide19.xml" Id="R7bcad84391044ec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28e7c65d6494cd8" /><Relationship Type="http://schemas.openxmlformats.org/officeDocument/2006/relationships/notesSlide" Target="/ppt/notesSlides/notesSlide20.xml" Id="R2b251351ee45411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9ac410458994af4" /><Relationship Type="http://schemas.openxmlformats.org/officeDocument/2006/relationships/notesSlide" Target="/ppt/notesSlides/notesSlide21.xml" Id="Rf61018117073460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9f2392c202143da" /><Relationship Type="http://schemas.openxmlformats.org/officeDocument/2006/relationships/notesSlide" Target="/ppt/notesSlides/notesSlide22.xml" Id="R704a46bd25604ed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249552123e5487e" /><Relationship Type="http://schemas.openxmlformats.org/officeDocument/2006/relationships/notesSlide" Target="/ppt/notesSlides/notesSlide23.xml" Id="R795e1f068a4d4fb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f9dc297d63245ba" /><Relationship Type="http://schemas.openxmlformats.org/officeDocument/2006/relationships/notesSlide" Target="/ppt/notesSlides/notesSlide24.xml" Id="R8fc659456b9c4bb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92daafa98294a93" /><Relationship Type="http://schemas.openxmlformats.org/officeDocument/2006/relationships/notesSlide" Target="/ppt/notesSlides/notesSlide25.xml" Id="Rebe271f0db944bc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4f187946c564253" /><Relationship Type="http://schemas.openxmlformats.org/officeDocument/2006/relationships/notesSlide" Target="/ppt/notesSlides/notesSlide26.xml" Id="R546f423241414c6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9cfa2907ba04c3f" /><Relationship Type="http://schemas.openxmlformats.org/officeDocument/2006/relationships/notesSlide" Target="/ppt/notesSlides/notesSlide27.xml" Id="Rfcdd11e7d0c0475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3a41215767b4738" /><Relationship Type="http://schemas.openxmlformats.org/officeDocument/2006/relationships/notesSlide" Target="/ppt/notesSlides/notesSlide28.xml" Id="R1a0643ca3bba481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ebf6824907e45af" /><Relationship Type="http://schemas.openxmlformats.org/officeDocument/2006/relationships/notesSlide" Target="/ppt/notesSlides/notesSlide29.xml" Id="R53ca9ba7a80046c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619f49ebf054ad6" /><Relationship Type="http://schemas.openxmlformats.org/officeDocument/2006/relationships/notesSlide" Target="/ppt/notesSlides/notesSlide30.xml" Id="R742a3feb2327463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0cd4ff6130f4077" /><Relationship Type="http://schemas.openxmlformats.org/officeDocument/2006/relationships/notesSlide" Target="/ppt/notesSlides/notesSlide31.xml" Id="R6c62557100d0420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0156f95dbbf41b7" /><Relationship Type="http://schemas.openxmlformats.org/officeDocument/2006/relationships/notesSlide" Target="/ppt/notesSlides/notesSlide32.xml" Id="R611cbc6ea5fb490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以賽亞書第40章</a:t>
            </a:r>
          </a:p>
          <a:p xmlns:a="http://schemas.openxmlformats.org/drawingml/2006/main">
            <a:pPr algn="ctr">
              <a:buNone/>
            </a:pPr>
            <a:r>
              <a:rPr sz="2000">
                <a:solidFill>
                  <a:srgbClr val="FFFFFF"/>
                </a:solidFill>
                <a:latin typeface="Georgia"/>
                <a:ea typeface="Georgia"/>
                <a:cs typeface="Georgia"/>
              </a:rPr>
              <a:t>Isaiah 40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  |  Isaiah 40:1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你們的神說： 你們要安慰，安慰我的百姓。</a:t>
            </a:r>
          </a:p>
          <a:p xmlns:a="http://schemas.openxmlformats.org/drawingml/2006/main">
            <a:pPr algn="ctr">
              <a:buNone/>
            </a:pPr>
            <a:r>
              <a:rPr sz="2800">
                <a:solidFill>
                  <a:srgbClr val="FFFFFF"/>
                </a:solidFill>
                <a:latin typeface="Georgia"/>
                <a:ea typeface="Georgia"/>
                <a:cs typeface="Georgia"/>
              </a:rPr>
              <a:t>Comfort ye, comfort ye my people, saith your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  |  Isaiah 40:2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要對耶路撒冷說安慰的話， 又向她宣告[說]， 她爭戰的日子已滿了； 她的罪孽赦免了； 她為自己的一切罪， 從耶和華手中加倍受罰。</a:t>
            </a:r>
          </a:p>
          <a:p xmlns:a="http://schemas.openxmlformats.org/drawingml/2006/main">
            <a:pPr algn="ctr">
              <a:buNone/>
            </a:pPr>
            <a:r>
              <a:rPr sz="2100">
                <a:solidFill>
                  <a:srgbClr val="FFFFFF"/>
                </a:solidFill>
                <a:latin typeface="Georgia"/>
                <a:ea typeface="Georgia"/>
                <a:cs typeface="Georgia"/>
              </a:rPr>
              <a:t>Speak ye comfortably to Jerusalem, and cry unto her, that her warfare is accomplished, that her iniquity is pardoned: for she hath received of the LORD’s hand double for all her sins.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40:3  |  Isaiah 40:3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有人聲喊着說： 在曠野預備耶和華的路， 在沙漠地修平我們神的道。</a:t>
            </a:r>
          </a:p>
          <a:p xmlns:a="http://schemas.openxmlformats.org/drawingml/2006/main">
            <a:pPr algn="ctr">
              <a:buNone/>
            </a:pPr>
            <a:r>
              <a:rPr sz="2400">
                <a:solidFill>
                  <a:srgbClr val="FFFFFF"/>
                </a:solidFill>
                <a:latin typeface="Georgia"/>
                <a:ea typeface="Georgia"/>
                <a:cs typeface="Georgia"/>
              </a:rPr>
              <a:t>The voice of him that crieth in the wilderness, Prepare ye the way of the LORD, make straight in the desert a highway for our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40:4  |  Isaiah 40:4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一切山窪都要填滿， 大小山岡都要削平； 高高低低的要改為平坦， 崎崎嶇嶇的必成為平原。</a:t>
            </a:r>
          </a:p>
          <a:p xmlns:a="http://schemas.openxmlformats.org/drawingml/2006/main">
            <a:pPr algn="ctr">
              <a:buNone/>
            </a:pPr>
            <a:r>
              <a:rPr sz="2400">
                <a:solidFill>
                  <a:srgbClr val="FFFFFF"/>
                </a:solidFill>
                <a:latin typeface="Georgia"/>
                <a:ea typeface="Georgia"/>
                <a:cs typeface="Georgia"/>
              </a:rPr>
              <a:t>Every valley shall be exalted, and every mountain and hill shall be made low: and the crooked shall be made straight, and the rough places plain: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40:5  |  Isaiah 40:5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耶和華的榮耀必然顯現； 凡有血氣的必一同看見； 因為這是耶和華親口說的。</a:t>
            </a:r>
          </a:p>
          <a:p xmlns:a="http://schemas.openxmlformats.org/drawingml/2006/main">
            <a:pPr algn="ctr">
              <a:buNone/>
            </a:pPr>
            <a:r>
              <a:rPr sz="2400">
                <a:solidFill>
                  <a:srgbClr val="FFFFFF"/>
                </a:solidFill>
                <a:latin typeface="Georgia"/>
                <a:ea typeface="Georgia"/>
                <a:cs typeface="Georgia"/>
              </a:rPr>
              <a:t>And the glory of the LORD shall be revealed, and all flesh shall see it together: for the mouth of the LORD hath spoken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40:6  |  Isaiah 40:6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有人聲說：你喊叫吧！ 有一個說：我喊叫甚麼呢？ [說]：凡有血氣的盡都如草； 他的美容都像野地的花。</a:t>
            </a:r>
          </a:p>
          <a:p xmlns:a="http://schemas.openxmlformats.org/drawingml/2006/main">
            <a:pPr algn="ctr">
              <a:buNone/>
            </a:pPr>
            <a:r>
              <a:rPr sz="2400">
                <a:solidFill>
                  <a:srgbClr val="FFFFFF"/>
                </a:solidFill>
                <a:latin typeface="Georgia"/>
                <a:ea typeface="Georgia"/>
                <a:cs typeface="Georgia"/>
              </a:rPr>
              <a:t>The voice said, Cry. And he said, What shall I cry? All flesh is grass, and all the goodliness thereof is as the flower of the field: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40:7  |  Isaiah 40:7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草必枯乾，花必凋殘， 因為耶和華的氣吹在其上； 百姓誠然是草。</a:t>
            </a:r>
          </a:p>
          <a:p xmlns:a="http://schemas.openxmlformats.org/drawingml/2006/main">
            <a:pPr algn="ctr">
              <a:buNone/>
            </a:pPr>
            <a:r>
              <a:rPr sz="2400">
                <a:solidFill>
                  <a:srgbClr val="FFFFFF"/>
                </a:solidFill>
                <a:latin typeface="Georgia"/>
                <a:ea typeface="Georgia"/>
                <a:cs typeface="Georgia"/>
              </a:rPr>
              <a:t>The grass withereth, the flower fadeth: because the spirit of the LORD bloweth upon it: surely the people is grass.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40:8  |  Isaiah 40:8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草必枯乾，花必凋殘， 惟有我們神的話必永遠立定。</a:t>
            </a:r>
          </a:p>
          <a:p xmlns:a="http://schemas.openxmlformats.org/drawingml/2006/main">
            <a:pPr algn="ctr">
              <a:buNone/>
            </a:pPr>
            <a:r>
              <a:rPr sz="2400">
                <a:solidFill>
                  <a:srgbClr val="FFFFFF"/>
                </a:solidFill>
                <a:latin typeface="Georgia"/>
                <a:ea typeface="Georgia"/>
                <a:cs typeface="Georgia"/>
              </a:rPr>
              <a:t>The grass withereth, the flower fadeth: but the word of our God shall stand for ever.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40:9  |  Isaiah 40:9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報好信息給錫安的啊， 你要登高山； 報好信息給耶路撒冷的啊， 你要極力揚聲。 揚聲不要懼怕， 對猶大的城邑說： 看哪，你們的神！</a:t>
            </a:r>
          </a:p>
          <a:p xmlns:a="http://schemas.openxmlformats.org/drawingml/2006/main">
            <a:pPr algn="ctr">
              <a:buNone/>
            </a:pPr>
            <a:r>
              <a:rPr sz="2100">
                <a:solidFill>
                  <a:srgbClr val="FFFFFF"/>
                </a:solidFill>
                <a:latin typeface="Georgia"/>
                <a:ea typeface="Georgia"/>
                <a:cs typeface="Georgia"/>
              </a:rPr>
              <a:t>O Zion, that bringest good tidings, get thee up into the high mountain; O Jerusalem, that bringest good tidings, lift up thy voice with strength; lift it up, be not afraid; say unto the cities of Judah, Behold your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40:10  |  Isaiah 40:10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主耶和華必像大能者臨到； 他的膀臂必為他掌權。 他的賞賜在他那裏； 他的報應在他面前。</a:t>
            </a:r>
          </a:p>
          <a:p xmlns:a="http://schemas.openxmlformats.org/drawingml/2006/main">
            <a:pPr algn="ctr">
              <a:buNone/>
            </a:pPr>
            <a:r>
              <a:rPr sz="2400">
                <a:solidFill>
                  <a:srgbClr val="FFFFFF"/>
                </a:solidFill>
                <a:latin typeface="Georgia"/>
                <a:ea typeface="Georgia"/>
                <a:cs typeface="Georgia"/>
              </a:rPr>
              <a:t>Behold, the Lord GOD will come with strong hand, and his arm shall rule for him: behold, his reward is with him, and his work before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40:11  |  Isaiah 40:11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他必像牧人牧養自己的羊群， 用膀臂聚集羊羔抱在懷中， 慢慢引導那乳養小羊的。</a:t>
            </a:r>
          </a:p>
          <a:p xmlns:a="http://schemas.openxmlformats.org/drawingml/2006/main">
            <a:pPr algn="ctr">
              <a:buNone/>
            </a:pPr>
            <a:r>
              <a:rPr sz="2100">
                <a:solidFill>
                  <a:srgbClr val="FFFFFF"/>
                </a:solidFill>
                <a:latin typeface="Georgia"/>
                <a:ea typeface="Georgia"/>
                <a:cs typeface="Georgia"/>
              </a:rPr>
              <a:t>He shall feed his flock like a shepherd: he shall gather the lambs with his arm, and carry them in his bosom, and shall gently lead those that are with young.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40:12  |  Isaiah 40:12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誰曾用手心量諸水， 用手虎口量蒼天， 用升斗盛大地的塵土， 用秤稱山嶺， 用天平平岡陵呢？</a:t>
            </a:r>
          </a:p>
          <a:p xmlns:a="http://schemas.openxmlformats.org/drawingml/2006/main">
            <a:pPr algn="ctr">
              <a:buNone/>
            </a:pPr>
            <a:r>
              <a:rPr sz="2100">
                <a:solidFill>
                  <a:srgbClr val="FFFFFF"/>
                </a:solidFill>
                <a:latin typeface="Georgia"/>
                <a:ea typeface="Georgia"/>
                <a:cs typeface="Georgia"/>
              </a:rPr>
              <a:t>Who hath measured the waters in the hollow of his hand, and meted out heaven with the span, and comprehended the dust of the earth in a measure, and weighed the mountains in scales, and the hills in a balance?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40:13  |  Isaiah 40:13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誰曾測度耶和華的心， 或作他的謀士指教他呢？</a:t>
            </a:r>
          </a:p>
          <a:p xmlns:a="http://schemas.openxmlformats.org/drawingml/2006/main">
            <a:pPr algn="ctr">
              <a:buNone/>
            </a:pPr>
            <a:r>
              <a:rPr sz="2400">
                <a:solidFill>
                  <a:srgbClr val="FFFFFF"/>
                </a:solidFill>
                <a:latin typeface="Georgia"/>
                <a:ea typeface="Georgia"/>
                <a:cs typeface="Georgia"/>
              </a:rPr>
              <a:t>Who hath directed the Spirit of the LORD, or being his counsellor hath taught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40:14  |  Isaiah 40:14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他與誰商議，誰教導他， 誰將公平的路指示他， 又將知識教訓他， 將通達的道指教他呢？</a:t>
            </a:r>
          </a:p>
          <a:p xmlns:a="http://schemas.openxmlformats.org/drawingml/2006/main">
            <a:pPr algn="ctr">
              <a:buNone/>
            </a:pPr>
            <a:r>
              <a:rPr sz="2100">
                <a:solidFill>
                  <a:srgbClr val="FFFFFF"/>
                </a:solidFill>
                <a:latin typeface="Georgia"/>
                <a:ea typeface="Georgia"/>
                <a:cs typeface="Georgia"/>
              </a:rPr>
              <a:t>With whom took he counsel, and who instructed him, and taught him in the path of judgment, and taught him knowledge, and shewed to him the way of understanding?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40:15  |  Isaiah 40:15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看哪，萬民都像水桶的一滴， 又算如天平上的微塵； 他舉起眾海島，好像極微之物。</a:t>
            </a:r>
          </a:p>
          <a:p xmlns:a="http://schemas.openxmlformats.org/drawingml/2006/main">
            <a:pPr algn="ctr">
              <a:buNone/>
            </a:pPr>
            <a:r>
              <a:rPr sz="2100">
                <a:solidFill>
                  <a:srgbClr val="FFFFFF"/>
                </a:solidFill>
                <a:latin typeface="Georgia"/>
                <a:ea typeface="Georgia"/>
                <a:cs typeface="Georgia"/>
              </a:rPr>
              <a:t>Behold, the nations are as a drop of a bucket, and are counted as the small dust of the balance: behold, he taketh up the isles as a very little thing.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40:16  |  Isaiah 40:16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黎巴嫩[的樹林]不夠當柴燒； 其中的走獸也不夠作燔祭。</a:t>
            </a:r>
          </a:p>
          <a:p xmlns:a="http://schemas.openxmlformats.org/drawingml/2006/main">
            <a:pPr algn="ctr">
              <a:buNone/>
            </a:pPr>
            <a:r>
              <a:rPr sz="2400">
                <a:solidFill>
                  <a:srgbClr val="FFFFFF"/>
                </a:solidFill>
                <a:latin typeface="Georgia"/>
                <a:ea typeface="Georgia"/>
                <a:cs typeface="Georgia"/>
              </a:rPr>
              <a:t>And Lebanon is not sufficient to burn, nor the beasts thereof sufficient for a burnt offering.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40:17  |  Isaiah 40:17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萬民在他面前好像虛無， 被他看為不及虛無，乃為虛空。</a:t>
            </a:r>
          </a:p>
          <a:p xmlns:a="http://schemas.openxmlformats.org/drawingml/2006/main">
            <a:pPr algn="ctr">
              <a:buNone/>
            </a:pPr>
            <a:r>
              <a:rPr sz="2400">
                <a:solidFill>
                  <a:srgbClr val="FFFFFF"/>
                </a:solidFill>
                <a:latin typeface="Georgia"/>
                <a:ea typeface="Georgia"/>
                <a:cs typeface="Georgia"/>
              </a:rPr>
              <a:t>All nations before him are as nothing; and they are counted to him less than nothing, and vanity.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40:18  |  Isaiah 40:18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你們究竟將誰比神， 用甚麼形像與神比較呢？</a:t>
            </a:r>
          </a:p>
          <a:p xmlns:a="http://schemas.openxmlformats.org/drawingml/2006/main">
            <a:pPr algn="ctr">
              <a:buNone/>
            </a:pPr>
            <a:r>
              <a:rPr sz="2800">
                <a:solidFill>
                  <a:srgbClr val="FFFFFF"/>
                </a:solidFill>
                <a:latin typeface="Georgia"/>
                <a:ea typeface="Georgia"/>
                <a:cs typeface="Georgia"/>
              </a:rPr>
              <a:t>To whom then will ye liken God? or what likeness will ye compare unto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40:19  |  Isaiah 40:19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偶像是匠人鑄造， 銀匠用金包裹， [為它]鑄造銀鍊。</a:t>
            </a:r>
          </a:p>
          <a:p xmlns:a="http://schemas.openxmlformats.org/drawingml/2006/main">
            <a:pPr algn="ctr">
              <a:buNone/>
            </a:pPr>
            <a:r>
              <a:rPr sz="2400">
                <a:solidFill>
                  <a:srgbClr val="FFFFFF"/>
                </a:solidFill>
                <a:latin typeface="Georgia"/>
                <a:ea typeface="Georgia"/>
                <a:cs typeface="Georgia"/>
              </a:rPr>
              <a:t>The workman melteth a graven image, and the goldsmith spreadeth it over with gold, and casteth silver chains.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40:20  |  Isaiah 40:20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窮乏獻不起[這樣]供物的， 就揀選不能朽壞的樹木， 為自己尋找巧匠， 立起不能搖動的偶像。</a:t>
            </a:r>
          </a:p>
          <a:p xmlns:a="http://schemas.openxmlformats.org/drawingml/2006/main">
            <a:pPr algn="ctr">
              <a:buNone/>
            </a:pPr>
            <a:r>
              <a:rPr sz="2100">
                <a:solidFill>
                  <a:srgbClr val="FFFFFF"/>
                </a:solidFill>
                <a:latin typeface="Georgia"/>
                <a:ea typeface="Georgia"/>
                <a:cs typeface="Georgia"/>
              </a:rPr>
              <a:t>He that is so impoverished that he hath no oblation chooseth a tree that will not rot; he seeketh unto him a cunning workman to prepare a graven image, that shall not be moved.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40:21  |  Isaiah 40:21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你們豈不曾知道嗎？ 你們豈不曾聽見嗎？ 從起初豈沒有人告訴你們嗎？ 自從立地的根基， 你們豈沒有明白嗎？</a:t>
            </a:r>
          </a:p>
          <a:p xmlns:a="http://schemas.openxmlformats.org/drawingml/2006/main">
            <a:pPr algn="ctr">
              <a:buNone/>
            </a:pPr>
            <a:r>
              <a:rPr sz="2400">
                <a:solidFill>
                  <a:srgbClr val="FFFFFF"/>
                </a:solidFill>
                <a:latin typeface="Georgia"/>
                <a:ea typeface="Georgia"/>
                <a:cs typeface="Georgia"/>
              </a:rPr>
              <a:t>Have ye not known? have ye not heard? hath it not been told you from the beginning? have ye not understood from the foundations of the earth?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40:22  |  Isaiah 40:22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神坐在地球大圈之上； 地上的居民好像蝗蟲。 他鋪張穹蒼如幔子， 展開諸天如可住的帳棚。</a:t>
            </a:r>
          </a:p>
          <a:p xmlns:a="http://schemas.openxmlformats.org/drawingml/2006/main">
            <a:pPr algn="ctr">
              <a:buNone/>
            </a:pPr>
            <a:r>
              <a:rPr sz="2100">
                <a:solidFill>
                  <a:srgbClr val="FFFFFF"/>
                </a:solidFill>
                <a:latin typeface="Georgia"/>
                <a:ea typeface="Georgia"/>
                <a:cs typeface="Georgia"/>
              </a:rPr>
              <a:t>It is he that sitteth upon the circle of the earth, and the inhabitants thereof are as grasshoppers; that stretcheth out the heavens as a curtain, and spreadeth them out as a tent to dwell in: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40:23  |  Isaiah 40:23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他使君王歸於虛無， 使地上的審判官成為虛空。</a:t>
            </a:r>
          </a:p>
          <a:p xmlns:a="http://schemas.openxmlformats.org/drawingml/2006/main">
            <a:pPr algn="ctr">
              <a:buNone/>
            </a:pPr>
            <a:r>
              <a:rPr sz="2400">
                <a:solidFill>
                  <a:srgbClr val="FFFFFF"/>
                </a:solidFill>
                <a:latin typeface="Georgia"/>
                <a:ea typeface="Georgia"/>
                <a:cs typeface="Georgia"/>
              </a:rPr>
              <a:t>That bringeth the princes to nothing; he maketh the judges of the earth as vanity.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40:24  |  Isaiah 40:24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他們是剛才栽上， 剛才種上， 根也剛才扎在地裏， 他一吹在其上，便都枯乾； 旋風將他們吹去，像碎稭一樣。</a:t>
            </a:r>
          </a:p>
          <a:p xmlns:a="http://schemas.openxmlformats.org/drawingml/2006/main">
            <a:pPr algn="ctr">
              <a:buNone/>
            </a:pPr>
            <a:r>
              <a:rPr sz="2100">
                <a:solidFill>
                  <a:srgbClr val="FFFFFF"/>
                </a:solidFill>
                <a:latin typeface="Georgia"/>
                <a:ea typeface="Georgia"/>
                <a:cs typeface="Georgia"/>
              </a:rPr>
              <a:t>Yea, they shall not be planted; yea, they shall not be sown: yea, their stock shall not take root in the earth: and he shall also blow upon them, and they shall wither, and the whirlwind shall take them away as stubble.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40:25  |  Isaiah 40:25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那聖者說：你們將誰比我， 叫他與我相等呢？</a:t>
            </a:r>
          </a:p>
          <a:p xmlns:a="http://schemas.openxmlformats.org/drawingml/2006/main">
            <a:pPr algn="ctr">
              <a:buNone/>
            </a:pPr>
            <a:r>
              <a:rPr sz="2800">
                <a:solidFill>
                  <a:srgbClr val="FFFFFF"/>
                </a:solidFill>
                <a:latin typeface="Georgia"/>
                <a:ea typeface="Georgia"/>
                <a:cs typeface="Georgia"/>
              </a:rPr>
              <a:t>To whom then will ye liken me, or shall I be equal? saith the Holy One.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40:26  |  Isaiah 40:26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你們向上舉目， 看誰創造這萬象， 按數目領出， 他一一稱其名； 因他的權能， 又因他的大能大力， 連一個都不缺。</a:t>
            </a:r>
          </a:p>
          <a:p xmlns:a="http://schemas.openxmlformats.org/drawingml/2006/main">
            <a:pPr algn="ctr">
              <a:buNone/>
            </a:pPr>
            <a:r>
              <a:rPr sz="2100">
                <a:solidFill>
                  <a:srgbClr val="FFFFFF"/>
                </a:solidFill>
                <a:latin typeface="Georgia"/>
                <a:ea typeface="Georgia"/>
                <a:cs typeface="Georgia"/>
              </a:rPr>
              <a:t>Lift up your eyes on high, and behold who hath created these things, that bringeth out their host by number: he calleth them all by names by the greatness of his might, for that he is strong in power; not one faileth.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40:27  |  Isaiah 40:27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雅各啊，你為何說， 我的道路向耶和華隱藏？ 以色列啊，你為何言， 我的冤屈神並不查問？</a:t>
            </a:r>
          </a:p>
          <a:p xmlns:a="http://schemas.openxmlformats.org/drawingml/2006/main">
            <a:pPr algn="ctr">
              <a:buNone/>
            </a:pPr>
            <a:r>
              <a:rPr sz="2400">
                <a:solidFill>
                  <a:srgbClr val="FFFFFF"/>
                </a:solidFill>
                <a:latin typeface="Georgia"/>
                <a:ea typeface="Georgia"/>
                <a:cs typeface="Georgia"/>
              </a:rPr>
              <a:t>Why sayest thou, O Jacob, and speakest, O Israel, My way is hid from the LORD, and my judgment is passed over from my God?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40:28  |  Isaiah 40:28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你豈不曾知道嗎？ 你豈不曾聽見嗎？ 永在的神耶和華，創造地極的[主]， 並不疲乏，也不困倦； 他的智慧無法測度。</a:t>
            </a:r>
          </a:p>
          <a:p xmlns:a="http://schemas.openxmlformats.org/drawingml/2006/main">
            <a:pPr algn="ctr">
              <a:buNone/>
            </a:pPr>
            <a:r>
              <a:rPr sz="2100">
                <a:solidFill>
                  <a:srgbClr val="FFFFFF"/>
                </a:solidFill>
                <a:latin typeface="Georgia"/>
                <a:ea typeface="Georgia"/>
                <a:cs typeface="Georgia"/>
              </a:rPr>
              <a:t>Hast thou not known? hast thou not heard, that the everlasting God, the LORD, the Creator of the ends of the earth, fainteth not, neither is weary? there is no searching of his understanding.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40:29  |  Isaiah 40:29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疲乏的，他賜能力； 軟弱的，他加力量。</a:t>
            </a:r>
          </a:p>
          <a:p xmlns:a="http://schemas.openxmlformats.org/drawingml/2006/main">
            <a:pPr algn="ctr">
              <a:buNone/>
            </a:pPr>
            <a:r>
              <a:rPr sz="2400">
                <a:solidFill>
                  <a:srgbClr val="FFFFFF"/>
                </a:solidFill>
                <a:latin typeface="Georgia"/>
                <a:ea typeface="Georgia"/>
                <a:cs typeface="Georgia"/>
              </a:rPr>
              <a:t>He giveth power to the faint; and to them that have no might he increaseth strength.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40:30  |  Isaiah 40:30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就是少年人也要疲乏困倦； 強壯的也必全然跌倒。</a:t>
            </a:r>
          </a:p>
          <a:p xmlns:a="http://schemas.openxmlformats.org/drawingml/2006/main">
            <a:pPr algn="ctr">
              <a:buNone/>
            </a:pPr>
            <a:r>
              <a:rPr sz="2800">
                <a:solidFill>
                  <a:srgbClr val="FFFFFF"/>
                </a:solidFill>
                <a:latin typeface="Georgia"/>
                <a:ea typeface="Georgia"/>
                <a:cs typeface="Georgia"/>
              </a:rPr>
              <a:t>Even the youths shall faint and be weary, and the young men shall utterly fall: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40:31  |  Isaiah 40:31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但那等候耶和華的必重新得力。 他們必如鷹展翅上騰； 他們奔跑卻不困倦， 行走卻不疲乏。</a:t>
            </a:r>
          </a:p>
          <a:p xmlns:a="http://schemas.openxmlformats.org/drawingml/2006/main">
            <a:pPr algn="ctr">
              <a:buNone/>
            </a:pPr>
            <a:r>
              <a:rPr sz="2100">
                <a:solidFill>
                  <a:srgbClr val="FFFFFF"/>
                </a:solidFill>
                <a:latin typeface="Georgia"/>
                <a:ea typeface="Georgia"/>
                <a:cs typeface="Georgia"/>
              </a:rPr>
              <a:t>But they that wait upon the LORD shall renew their strength; they shall mount up with wings as eagles; they shall run, and not be weary; and they shall walk, and not faint.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2026-08-30T04:00:49.9990000Z</dcterms:created>
  <dcterms:modified xsi:type="dcterms:W3CDTF">2026-08-30T04:00:49.9990000Z</dcterms:modified>
</coreProperties>
</file>