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8415a1792cc4656" /><Relationship Type="http://schemas.openxmlformats.org/officeDocument/2006/relationships/extended-properties" Target="/docProps/app.xml" Id="R33ab25e8eb88415f" /><Relationship Type="http://schemas.openxmlformats.org/officeDocument/2006/relationships/officeDocument" Target="/ppt/presentation.xml" Id="R87223984515b4b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499c46fe59f4630"/>
  </p:sldMasterIdLst>
  <p:notesMasterIdLst>
    <p:notesMasterId xmlns:r="http://schemas.openxmlformats.org/officeDocument/2006/relationships" r:id="Rafb494abb9434cda"/>
  </p:notesMasterIdLst>
  <p:sldIdLst>
    <p:sldId xmlns:r="http://schemas.openxmlformats.org/officeDocument/2006/relationships" id="256" r:id="R97ed974344de40e6"/>
    <p:sldId xmlns:r="http://schemas.openxmlformats.org/officeDocument/2006/relationships" id="257" r:id="Ra9ee0190c3b343c1"/>
    <p:sldId xmlns:r="http://schemas.openxmlformats.org/officeDocument/2006/relationships" id="258" r:id="R03fc632a036e4c9b"/>
    <p:sldId xmlns:r="http://schemas.openxmlformats.org/officeDocument/2006/relationships" id="259" r:id="R0f88ef92b8024154"/>
    <p:sldId xmlns:r="http://schemas.openxmlformats.org/officeDocument/2006/relationships" id="260" r:id="R86ffae566f2849e9"/>
    <p:sldId xmlns:r="http://schemas.openxmlformats.org/officeDocument/2006/relationships" id="261" r:id="R1071be5a034f4c2d"/>
    <p:sldId xmlns:r="http://schemas.openxmlformats.org/officeDocument/2006/relationships" id="262" r:id="R7b86b971867949d1"/>
    <p:sldId xmlns:r="http://schemas.openxmlformats.org/officeDocument/2006/relationships" id="263" r:id="Ra4e89571af644545"/>
    <p:sldId xmlns:r="http://schemas.openxmlformats.org/officeDocument/2006/relationships" id="264" r:id="R39e57e4372674ac8"/>
    <p:sldId xmlns:r="http://schemas.openxmlformats.org/officeDocument/2006/relationships" id="265" r:id="Rd50f9bdb90a54cc1"/>
    <p:sldId xmlns:r="http://schemas.openxmlformats.org/officeDocument/2006/relationships" id="266" r:id="R7ae4a59b8e8848f1"/>
    <p:sldId xmlns:r="http://schemas.openxmlformats.org/officeDocument/2006/relationships" id="267" r:id="Ra7818bc6ccb24113"/>
    <p:sldId xmlns:r="http://schemas.openxmlformats.org/officeDocument/2006/relationships" id="268" r:id="Rd5e83f068c9a49d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66665b665764e93" /><Relationship Type="http://schemas.openxmlformats.org/officeDocument/2006/relationships/slideMaster" Target="/ppt/slideMasters/slideMaster1.xml" Id="R1499c46fe59f4630" /><Relationship Type="http://schemas.openxmlformats.org/officeDocument/2006/relationships/notesMaster" Target="/ppt/notesMasters/notesMaster1.xml" Id="Rafb494abb9434cda" /><Relationship Type="http://schemas.openxmlformats.org/officeDocument/2006/relationships/presProps" Target="/ppt/presProps.xml" Id="Rf8e404f57e8049b3" /><Relationship Type="http://schemas.openxmlformats.org/officeDocument/2006/relationships/tableStyles" Target="/ppt/tableStyles.xml" Id="R8c93610c09e04791" /><Relationship Type="http://schemas.openxmlformats.org/officeDocument/2006/relationships/slide" Target="/ppt/slides/slide1.xml" Id="R97ed974344de40e6" /><Relationship Type="http://schemas.openxmlformats.org/officeDocument/2006/relationships/slide" Target="/ppt/slides/slide2.xml" Id="Ra9ee0190c3b343c1" /><Relationship Type="http://schemas.openxmlformats.org/officeDocument/2006/relationships/slide" Target="/ppt/slides/slide3.xml" Id="R03fc632a036e4c9b" /><Relationship Type="http://schemas.openxmlformats.org/officeDocument/2006/relationships/slide" Target="/ppt/slides/slide4.xml" Id="R0f88ef92b8024154" /><Relationship Type="http://schemas.openxmlformats.org/officeDocument/2006/relationships/slide" Target="/ppt/slides/slide5.xml" Id="R86ffae566f2849e9" /><Relationship Type="http://schemas.openxmlformats.org/officeDocument/2006/relationships/slide" Target="/ppt/slides/slide6.xml" Id="R1071be5a034f4c2d" /><Relationship Type="http://schemas.openxmlformats.org/officeDocument/2006/relationships/slide" Target="/ppt/slides/slide7.xml" Id="R7b86b971867949d1" /><Relationship Type="http://schemas.openxmlformats.org/officeDocument/2006/relationships/slide" Target="/ppt/slides/slide8.xml" Id="Ra4e89571af644545" /><Relationship Type="http://schemas.openxmlformats.org/officeDocument/2006/relationships/slide" Target="/ppt/slides/slide9.xml" Id="R39e57e4372674ac8" /><Relationship Type="http://schemas.openxmlformats.org/officeDocument/2006/relationships/slide" Target="/ppt/slides/slide10.xml" Id="Rd50f9bdb90a54cc1" /><Relationship Type="http://schemas.openxmlformats.org/officeDocument/2006/relationships/slide" Target="/ppt/slides/slide11.xml" Id="R7ae4a59b8e8848f1" /><Relationship Type="http://schemas.openxmlformats.org/officeDocument/2006/relationships/slide" Target="/ppt/slides/slide12.xml" Id="Ra7818bc6ccb24113" /><Relationship Type="http://schemas.openxmlformats.org/officeDocument/2006/relationships/slide" Target="/ppt/slides/slide13.xml" Id="Rd5e83f068c9a49d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c1f95530c04d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cfa6e7c2824729" /><Relationship Type="http://schemas.openxmlformats.org/officeDocument/2006/relationships/notesMaster" Target="/ppt/notesMasters/notesMaster1.xml" Id="R884dce0dc3394a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ab540c6cf04a03" /><Relationship Type="http://schemas.openxmlformats.org/officeDocument/2006/relationships/notesMaster" Target="/ppt/notesMasters/notesMaster1.xml" Id="R4340d144475e4b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d5fbe06a784862" /><Relationship Type="http://schemas.openxmlformats.org/officeDocument/2006/relationships/notesMaster" Target="/ppt/notesMasters/notesMaster1.xml" Id="Rbc35f1f47e784d7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0315f4826145be" /><Relationship Type="http://schemas.openxmlformats.org/officeDocument/2006/relationships/notesMaster" Target="/ppt/notesMasters/notesMaster1.xml" Id="R0d1df70299ab436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8008a869234c6a" /><Relationship Type="http://schemas.openxmlformats.org/officeDocument/2006/relationships/notesMaster" Target="/ppt/notesMasters/notesMaster1.xml" Id="R00f67fd4102545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80fd42d4e4b4fb4" /><Relationship Type="http://schemas.openxmlformats.org/officeDocument/2006/relationships/notesMaster" Target="/ppt/notesMasters/notesMaster1.xml" Id="R5afaa9a45cb046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6902c3c0a0f464a" /><Relationship Type="http://schemas.openxmlformats.org/officeDocument/2006/relationships/notesMaster" Target="/ppt/notesMasters/notesMaster1.xml" Id="Rb7a4e0d8fabd408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d39dcf2b7a94428" /><Relationship Type="http://schemas.openxmlformats.org/officeDocument/2006/relationships/notesMaster" Target="/ppt/notesMasters/notesMaster1.xml" Id="Rf6d95e02734e41b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8f2695f2e9d4cb8" /><Relationship Type="http://schemas.openxmlformats.org/officeDocument/2006/relationships/notesMaster" Target="/ppt/notesMasters/notesMaster1.xml" Id="R21b1c76f43ea4d8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fb0c5dbf8cf4996" /><Relationship Type="http://schemas.openxmlformats.org/officeDocument/2006/relationships/notesMaster" Target="/ppt/notesMasters/notesMaster1.xml" Id="R1680ba66b82d42d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7ee939aeca4618" /><Relationship Type="http://schemas.openxmlformats.org/officeDocument/2006/relationships/notesMaster" Target="/ppt/notesMasters/notesMaster1.xml" Id="Re611ecf375f6495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d0d3d0ddd014bf4" /><Relationship Type="http://schemas.openxmlformats.org/officeDocument/2006/relationships/notesMaster" Target="/ppt/notesMasters/notesMaster1.xml" Id="R2226cb9c52344ca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8789f85d4ca41ef" /><Relationship Type="http://schemas.openxmlformats.org/officeDocument/2006/relationships/notesMaster" Target="/ppt/notesMasters/notesMaster1.xml" Id="Rbcb5a92b8a194d2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2889323a8a4197" /><Relationship Type="http://schemas.openxmlformats.org/officeDocument/2006/relationships/image" Target="/ppt/media/image.png" Id="Rca06e2ed76c846b8" /><Relationship Type="http://schemas.openxmlformats.org/officeDocument/2006/relationships/image" Target="/ppt/media/image2.png" Id="Ref7ef7e6a60244bf" /><Relationship Type="http://schemas.openxmlformats.org/officeDocument/2006/relationships/image" Target="/ppt/media/image.jpeg" Id="R595439d4b57448f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43f68708cb40c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a06e2ed76c846b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f7ef7e6a60244b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5439d4b57448f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d8ad9f8a17449e" /><Relationship Type="http://schemas.openxmlformats.org/officeDocument/2006/relationships/slideLayout" Target="/ppt/slideLayouts/slideLayout1.xml" Id="Rdb276a4b57f94a91" /><Relationship Type="http://schemas.openxmlformats.org/officeDocument/2006/relationships/slideLayout" Target="/ppt/slideLayouts/slideLayout2.xml" Id="R8d718bcb4b1c4a9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276a4b57f94a91"/>
    <p:sldLayoutId xmlns:r="http://schemas.openxmlformats.org/officeDocument/2006/relationships" id="2147483650" r:id="R8d718bcb4b1c4a9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3e0e4a02e0482c" /><Relationship Type="http://schemas.openxmlformats.org/officeDocument/2006/relationships/notesSlide" Target="/ppt/notesSlides/notesSlide1.xml" Id="R2141e0d3d53d48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85fbfd3ff24113" /><Relationship Type="http://schemas.openxmlformats.org/officeDocument/2006/relationships/notesSlide" Target="/ppt/notesSlides/notesSlide2.xml" Id="Rd562643f46ad42c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7a4d82165c47d1" /><Relationship Type="http://schemas.openxmlformats.org/officeDocument/2006/relationships/notesSlide" Target="/ppt/notesSlides/notesSlide3.xml" Id="Rd63b91aa416b410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9e30a11d024190" /><Relationship Type="http://schemas.openxmlformats.org/officeDocument/2006/relationships/notesSlide" Target="/ppt/notesSlides/notesSlide4.xml" Id="R8b56e74d870446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e0718763614e80" /><Relationship Type="http://schemas.openxmlformats.org/officeDocument/2006/relationships/notesSlide" Target="/ppt/notesSlides/notesSlide5.xml" Id="R2c451ae7b18a4b6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95ac3bbc73442b" /><Relationship Type="http://schemas.openxmlformats.org/officeDocument/2006/relationships/notesSlide" Target="/ppt/notesSlides/notesSlide6.xml" Id="R4ba3d34665664e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b5f01741ee4b0c" /><Relationship Type="http://schemas.openxmlformats.org/officeDocument/2006/relationships/notesSlide" Target="/ppt/notesSlides/notesSlide7.xml" Id="R3c79b7c85ab0417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7765e9285c4ad3" /><Relationship Type="http://schemas.openxmlformats.org/officeDocument/2006/relationships/notesSlide" Target="/ppt/notesSlides/notesSlide8.xml" Id="R0667646df9c642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2810d867f0465a" /><Relationship Type="http://schemas.openxmlformats.org/officeDocument/2006/relationships/notesSlide" Target="/ppt/notesSlides/notesSlide9.xml" Id="R30d9ea8e20c144e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493ae6b3f8483d" /><Relationship Type="http://schemas.openxmlformats.org/officeDocument/2006/relationships/notesSlide" Target="/ppt/notesSlides/notesSlide10.xml" Id="R14ab13c3c846423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5baf4ff7474a98" /><Relationship Type="http://schemas.openxmlformats.org/officeDocument/2006/relationships/notesSlide" Target="/ppt/notesSlides/notesSlide11.xml" Id="R9261979cf04e425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b4a599cf1e4cab" /><Relationship Type="http://schemas.openxmlformats.org/officeDocument/2006/relationships/notesSlide" Target="/ppt/notesSlides/notesSlide12.xml" Id="R6ef471185aea484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87d367ef8e403e" /><Relationship Type="http://schemas.openxmlformats.org/officeDocument/2006/relationships/notesSlide" Target="/ppt/notesSlides/notesSlide13.xml" Id="R209b3264b6934ba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詩篇第62章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62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62:1  |  Psalms 62:1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大衛的詩，照耶杜頓的作法，交與伶長。 我的心默默無聲，專等候神； 我的救恩是從他[而來]。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to Jeduthun, A Psalm of David. Truly my soul waiteth upon God: from him cometh my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62:2  |  Psalms 62:2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惟獨他是我的磐石，我的拯救； 他是我的高臺，我必不很動搖。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only is my rock and my salvation; he is my defence; I shall not be greatly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62:3  |  Psalms 62:3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你們大家攻擊一人，把他毀壞， 如同毀壞歪斜的牆、將倒的壁，要到幾時呢？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long will ye imagine mischief against a man? ye shall be slain all of you: as a bowing wall shall ye be, and as a tottering fence.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62:4  |  Psalms 62:4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他們彼此商議，專要從他的尊位上把他推下； 他們喜愛謊話，口雖祝福，心卻咒詛。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only consult to cast him down from his excellency: they delight in lies: they bless with their mouth, but they curse inwardly.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62:5  |  Psalms 62:5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我的心哪，你當默默無聲，專等候神， 因為我的盼望是從他[而來]。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soul, wait thou only upon God; for my expectation is from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62:6  |  Psalms 62:6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惟獨他是我的磐石，我的拯救； 他是我的高臺，我必不動搖。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only is my rock and my salvation: he is my defence; I shall not be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62:7  |  Psalms 62:7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我的拯救、我的榮耀都在乎神； 我力量的磐石、我的避難所都在乎神。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God is my salvation and my glory: the rock of my strength, and my refuge, is in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62:8  |  Psalms 62:8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你們眾民當時時倚靠他， 在他面前傾心吐意； 神是我們的避難所。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Trust in him at all times; ye people, pour out your heart before him: God is a refuge for us.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62:9  |  Psalms 62:9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下流人真是虛空； 上流人也是虛假； 放在天平裏就必浮起； 他們一共比空氣還輕。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men of low degree are vanity, and men of high degree are a lie: to be laid in the balance, they are altogether lighter than vanity.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62:10  |  Psalms 62:10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不要仗勢欺人， 也不要因搶奪而驕傲； 若財寶加增，不要放在心上。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Trust not in oppression, and become not vain in robbery: if riches increase, set not your heart upon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62:11  |  Psalms 62:11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神說了一次、兩次，我都聽見： 就是能力都屬乎神。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hath spoken once; twice have I heard this; that power belongeth unto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62:12  |  Psalms 62:12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主啊，慈愛也是屬乎你， 因為你照着各人所行的報應他。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unto thee, O Lord, belongeth mercy: for thou renderest to every man according to his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2026-08-30T04:31:47.4660000Z</dcterms:created>
  <dcterms:modified xsi:type="dcterms:W3CDTF">2026-08-30T04:31:47.4660000Z</dcterms:modified>
</coreProperties>
</file>