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9c7b3cee5f4e59" /><Relationship Type="http://schemas.openxmlformats.org/officeDocument/2006/relationships/extended-properties" Target="/docProps/app.xml" Id="Re3ce82abd4cb47f8" /><Relationship Type="http://schemas.openxmlformats.org/officeDocument/2006/relationships/officeDocument" Target="/ppt/presentation.xml" Id="R2ce0101f4c924a5e" /></Relationships>
</file>

<file path=ppt/presentation.xml><?xml version="1.0" encoding="utf-8"?>
<p:presentation xmlns:p="http://schemas.openxmlformats.org/presentationml/2006/main">
  <p:sldMasterIdLst>
    <p:sldMasterId xmlns:r="http://schemas.openxmlformats.org/officeDocument/2006/relationships" id="2147483648" r:id="R126c631134684255"/>
  </p:sldMasterIdLst>
  <p:notesMasterIdLst>
    <p:notesMasterId xmlns:r="http://schemas.openxmlformats.org/officeDocument/2006/relationships" r:id="Rc771a64d06d34d72"/>
  </p:notesMasterIdLst>
  <p:sldIdLst>
    <p:sldId xmlns:r="http://schemas.openxmlformats.org/officeDocument/2006/relationships" id="256" r:id="R5bf625fed80444c4"/>
    <p:sldId xmlns:r="http://schemas.openxmlformats.org/officeDocument/2006/relationships" id="257" r:id="R8f6eed014b514ec6"/>
    <p:sldId xmlns:r="http://schemas.openxmlformats.org/officeDocument/2006/relationships" id="258" r:id="R09ad2d32153446d8"/>
    <p:sldId xmlns:r="http://schemas.openxmlformats.org/officeDocument/2006/relationships" id="259" r:id="R1914f733550847cf"/>
    <p:sldId xmlns:r="http://schemas.openxmlformats.org/officeDocument/2006/relationships" id="260" r:id="Ra9bb99d77e0846c8"/>
    <p:sldId xmlns:r="http://schemas.openxmlformats.org/officeDocument/2006/relationships" id="261" r:id="R0b45d3a0ddd34a4a"/>
    <p:sldId xmlns:r="http://schemas.openxmlformats.org/officeDocument/2006/relationships" id="262" r:id="R7758269bed1448d6"/>
    <p:sldId xmlns:r="http://schemas.openxmlformats.org/officeDocument/2006/relationships" id="263" r:id="R723da60697314aff"/>
    <p:sldId xmlns:r="http://schemas.openxmlformats.org/officeDocument/2006/relationships" id="264" r:id="R5204ce15ced14aeb"/>
    <p:sldId xmlns:r="http://schemas.openxmlformats.org/officeDocument/2006/relationships" id="265" r:id="R50a9cbb9cba0468e"/>
    <p:sldId xmlns:r="http://schemas.openxmlformats.org/officeDocument/2006/relationships" id="266" r:id="R1787802a37f44915"/>
    <p:sldId xmlns:r="http://schemas.openxmlformats.org/officeDocument/2006/relationships" id="267" r:id="R13944e594cd84f29"/>
    <p:sldId xmlns:r="http://schemas.openxmlformats.org/officeDocument/2006/relationships" id="268" r:id="R95e1949fde024ef5"/>
    <p:sldId xmlns:r="http://schemas.openxmlformats.org/officeDocument/2006/relationships" id="269" r:id="R0c1f1461cfd7482a"/>
    <p:sldId xmlns:r="http://schemas.openxmlformats.org/officeDocument/2006/relationships" id="270" r:id="R5ec37a3140f74416"/>
    <p:sldId xmlns:r="http://schemas.openxmlformats.org/officeDocument/2006/relationships" id="271" r:id="R33beccf6f25e4de2"/>
    <p:sldId xmlns:r="http://schemas.openxmlformats.org/officeDocument/2006/relationships" id="272" r:id="R81894c0a90f94fb0"/>
    <p:sldId xmlns:r="http://schemas.openxmlformats.org/officeDocument/2006/relationships" id="273" r:id="R198fa7c1bb3c47da"/>
    <p:sldId xmlns:r="http://schemas.openxmlformats.org/officeDocument/2006/relationships" id="274" r:id="R160d2369f8ac4c12"/>
    <p:sldId xmlns:r="http://schemas.openxmlformats.org/officeDocument/2006/relationships" id="275" r:id="Rad042b4867d4423e"/>
    <p:sldId xmlns:r="http://schemas.openxmlformats.org/officeDocument/2006/relationships" id="276" r:id="R27ae6f81170740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0026fd15f794901" /><Relationship Type="http://schemas.openxmlformats.org/officeDocument/2006/relationships/slideMaster" Target="/ppt/slideMasters/slideMaster1.xml" Id="R126c631134684255" /><Relationship Type="http://schemas.openxmlformats.org/officeDocument/2006/relationships/notesMaster" Target="/ppt/notesMasters/notesMaster1.xml" Id="Rc771a64d06d34d72" /><Relationship Type="http://schemas.openxmlformats.org/officeDocument/2006/relationships/presProps" Target="/ppt/presProps.xml" Id="Rf413d85a928a4bd8" /><Relationship Type="http://schemas.openxmlformats.org/officeDocument/2006/relationships/tableStyles" Target="/ppt/tableStyles.xml" Id="R848293ba586f49ac" /><Relationship Type="http://schemas.openxmlformats.org/officeDocument/2006/relationships/slide" Target="/ppt/slides/slide1.xml" Id="R5bf625fed80444c4" /><Relationship Type="http://schemas.openxmlformats.org/officeDocument/2006/relationships/slide" Target="/ppt/slides/slide2.xml" Id="R8f6eed014b514ec6" /><Relationship Type="http://schemas.openxmlformats.org/officeDocument/2006/relationships/slide" Target="/ppt/slides/slide3.xml" Id="R09ad2d32153446d8" /><Relationship Type="http://schemas.openxmlformats.org/officeDocument/2006/relationships/slide" Target="/ppt/slides/slide4.xml" Id="R1914f733550847cf" /><Relationship Type="http://schemas.openxmlformats.org/officeDocument/2006/relationships/slide" Target="/ppt/slides/slide5.xml" Id="Ra9bb99d77e0846c8" /><Relationship Type="http://schemas.openxmlformats.org/officeDocument/2006/relationships/slide" Target="/ppt/slides/slide6.xml" Id="R0b45d3a0ddd34a4a" /><Relationship Type="http://schemas.openxmlformats.org/officeDocument/2006/relationships/slide" Target="/ppt/slides/slide7.xml" Id="R7758269bed1448d6" /><Relationship Type="http://schemas.openxmlformats.org/officeDocument/2006/relationships/slide" Target="/ppt/slides/slide8.xml" Id="R723da60697314aff" /><Relationship Type="http://schemas.openxmlformats.org/officeDocument/2006/relationships/slide" Target="/ppt/slides/slide9.xml" Id="R5204ce15ced14aeb" /><Relationship Type="http://schemas.openxmlformats.org/officeDocument/2006/relationships/slide" Target="/ppt/slides/slide10.xml" Id="R50a9cbb9cba0468e" /><Relationship Type="http://schemas.openxmlformats.org/officeDocument/2006/relationships/slide" Target="/ppt/slides/slide11.xml" Id="R1787802a37f44915" /><Relationship Type="http://schemas.openxmlformats.org/officeDocument/2006/relationships/slide" Target="/ppt/slides/slide12.xml" Id="R13944e594cd84f29" /><Relationship Type="http://schemas.openxmlformats.org/officeDocument/2006/relationships/slide" Target="/ppt/slides/slide13.xml" Id="R95e1949fde024ef5" /><Relationship Type="http://schemas.openxmlformats.org/officeDocument/2006/relationships/slide" Target="/ppt/slides/slide14.xml" Id="R0c1f1461cfd7482a" /><Relationship Type="http://schemas.openxmlformats.org/officeDocument/2006/relationships/slide" Target="/ppt/slides/slide15.xml" Id="R5ec37a3140f74416" /><Relationship Type="http://schemas.openxmlformats.org/officeDocument/2006/relationships/slide" Target="/ppt/slides/slide16.xml" Id="R33beccf6f25e4de2" /><Relationship Type="http://schemas.openxmlformats.org/officeDocument/2006/relationships/slide" Target="/ppt/slides/slide17.xml" Id="R81894c0a90f94fb0" /><Relationship Type="http://schemas.openxmlformats.org/officeDocument/2006/relationships/slide" Target="/ppt/slides/slide18.xml" Id="R198fa7c1bb3c47da" /><Relationship Type="http://schemas.openxmlformats.org/officeDocument/2006/relationships/slide" Target="/ppt/slides/slide19.xml" Id="R160d2369f8ac4c12" /><Relationship Type="http://schemas.openxmlformats.org/officeDocument/2006/relationships/slide" Target="/ppt/slides/slide20.xml" Id="Rad042b4867d4423e" /><Relationship Type="http://schemas.openxmlformats.org/officeDocument/2006/relationships/slide" Target="/ppt/slides/slide21.xml" Id="R27ae6f81170740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2d10c5ac62455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28b97bfb5542d7" /><Relationship Type="http://schemas.openxmlformats.org/officeDocument/2006/relationships/notesMaster" Target="/ppt/notesMasters/notesMaster1.xml" Id="Rb58b95c1a8704f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177ad1cbe44eec" /><Relationship Type="http://schemas.openxmlformats.org/officeDocument/2006/relationships/notesMaster" Target="/ppt/notesMasters/notesMaster1.xml" Id="R382b92c027c848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6e68b006b54b0a" /><Relationship Type="http://schemas.openxmlformats.org/officeDocument/2006/relationships/notesMaster" Target="/ppt/notesMasters/notesMaster1.xml" Id="Raeacf54584614b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543f36ffb34de0" /><Relationship Type="http://schemas.openxmlformats.org/officeDocument/2006/relationships/notesMaster" Target="/ppt/notesMasters/notesMaster1.xml" Id="Rcf71f11a57f241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1cee25b002459c" /><Relationship Type="http://schemas.openxmlformats.org/officeDocument/2006/relationships/notesMaster" Target="/ppt/notesMasters/notesMaster1.xml" Id="R9303cd6a919442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5a57175def45aa" /><Relationship Type="http://schemas.openxmlformats.org/officeDocument/2006/relationships/notesMaster" Target="/ppt/notesMasters/notesMaster1.xml" Id="Refb4bb1ece4040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340da68099491a" /><Relationship Type="http://schemas.openxmlformats.org/officeDocument/2006/relationships/notesMaster" Target="/ppt/notesMasters/notesMaster1.xml" Id="R001286eb96494d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2ad02ece63dd4126" /><Relationship Type="http://schemas.openxmlformats.org/officeDocument/2006/relationships/notesMaster" Target="/ppt/notesMasters/notesMaster1.xml" Id="R14dad4f50cda48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c70ea8f0de42f1" /><Relationship Type="http://schemas.openxmlformats.org/officeDocument/2006/relationships/notesMaster" Target="/ppt/notesMasters/notesMaster1.xml" Id="Rb4e6d7fe77f148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61b255620b45f6" /><Relationship Type="http://schemas.openxmlformats.org/officeDocument/2006/relationships/notesMaster" Target="/ppt/notesMasters/notesMaster1.xml" Id="R75d5a09baab448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20ea2b9802c4517" /><Relationship Type="http://schemas.openxmlformats.org/officeDocument/2006/relationships/notesMaster" Target="/ppt/notesMasters/notesMaster1.xml" Id="R00dfe5579ecb41e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2eda4572b042ee" /><Relationship Type="http://schemas.openxmlformats.org/officeDocument/2006/relationships/notesMaster" Target="/ppt/notesMasters/notesMaster1.xml" Id="R1de8a167f0054e5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097562a65134d58" /><Relationship Type="http://schemas.openxmlformats.org/officeDocument/2006/relationships/notesMaster" Target="/ppt/notesMasters/notesMaster1.xml" Id="R95b7c21b283447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9bd7adcc114a97" /><Relationship Type="http://schemas.openxmlformats.org/officeDocument/2006/relationships/notesMaster" Target="/ppt/notesMasters/notesMaster1.xml" Id="R936879908efd47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d35618746374008" /><Relationship Type="http://schemas.openxmlformats.org/officeDocument/2006/relationships/notesMaster" Target="/ppt/notesMasters/notesMaster1.xml" Id="R23638727e1354f5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f795f892554c22" /><Relationship Type="http://schemas.openxmlformats.org/officeDocument/2006/relationships/notesMaster" Target="/ppt/notesMasters/notesMaster1.xml" Id="R217ccc247a7c424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ed5a5111848455e" /><Relationship Type="http://schemas.openxmlformats.org/officeDocument/2006/relationships/notesMaster" Target="/ppt/notesMasters/notesMaster1.xml" Id="Re44b2bb275e84a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341751d4e14d4d" /><Relationship Type="http://schemas.openxmlformats.org/officeDocument/2006/relationships/notesMaster" Target="/ppt/notesMasters/notesMaster1.xml" Id="Rc80ee5bd45084eb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840cfdf57f945a5" /><Relationship Type="http://schemas.openxmlformats.org/officeDocument/2006/relationships/notesMaster" Target="/ppt/notesMasters/notesMaster1.xml" Id="Rc88c05a18ead446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762065ee724959" /><Relationship Type="http://schemas.openxmlformats.org/officeDocument/2006/relationships/notesMaster" Target="/ppt/notesMasters/notesMaster1.xml" Id="R5b608d4c655644d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877a79d15443ac" /><Relationship Type="http://schemas.openxmlformats.org/officeDocument/2006/relationships/notesMaster" Target="/ppt/notesMasters/notesMaster1.xml" Id="Re1652bb5474045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ecb3df60134715" /><Relationship Type="http://schemas.openxmlformats.org/officeDocument/2006/relationships/image" Target="/ppt/media/image.png" Id="R53300ab8285d4011" /><Relationship Type="http://schemas.openxmlformats.org/officeDocument/2006/relationships/image" Target="/ppt/media/image2.png" Id="R1f03da0f333b4b32" /><Relationship Type="http://schemas.openxmlformats.org/officeDocument/2006/relationships/image" Target="/ppt/media/image.jpeg" Id="Ra4235658bb0b45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3aa17588f6468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300ab8285d401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f03da0f333b4b3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4235658bb0b451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0d04dd556944f9" /><Relationship Type="http://schemas.openxmlformats.org/officeDocument/2006/relationships/slideLayout" Target="/ppt/slideLayouts/slideLayout1.xml" Id="R1623eb92b2844a3a" /><Relationship Type="http://schemas.openxmlformats.org/officeDocument/2006/relationships/slideLayout" Target="/ppt/slideLayouts/slideLayout2.xml" Id="R96bf051fa2ea4d5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23eb92b2844a3a"/>
    <p:sldLayoutId xmlns:r="http://schemas.openxmlformats.org/officeDocument/2006/relationships" id="2147483650" r:id="R96bf051fa2ea4d5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691a2c1f1c14a6e" /><Relationship Type="http://schemas.openxmlformats.org/officeDocument/2006/relationships/notesSlide" Target="/ppt/notesSlides/notesSlide1.xml" Id="Ra8d4125a6dd048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95997bfa84a4930" /><Relationship Type="http://schemas.openxmlformats.org/officeDocument/2006/relationships/notesSlide" Target="/ppt/notesSlides/notesSlide2.xml" Id="R5156e4dc2aaf42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415de8325d24915" /><Relationship Type="http://schemas.openxmlformats.org/officeDocument/2006/relationships/notesSlide" Target="/ppt/notesSlides/notesSlide3.xml" Id="R7b582474a1ca48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ff5bc9292304228" /><Relationship Type="http://schemas.openxmlformats.org/officeDocument/2006/relationships/notesSlide" Target="/ppt/notesSlides/notesSlide4.xml" Id="R95784e750f974e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c184dd93d37434a" /><Relationship Type="http://schemas.openxmlformats.org/officeDocument/2006/relationships/notesSlide" Target="/ppt/notesSlides/notesSlide5.xml" Id="Rda689f911a4841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28c0041d38f4e4d" /><Relationship Type="http://schemas.openxmlformats.org/officeDocument/2006/relationships/notesSlide" Target="/ppt/notesSlides/notesSlide6.xml" Id="R62bf04c0cdd146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94a466f74e348dc" /><Relationship Type="http://schemas.openxmlformats.org/officeDocument/2006/relationships/notesSlide" Target="/ppt/notesSlides/notesSlide7.xml" Id="Rb4c8fa7026bb4cf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33e5b4883004142" /><Relationship Type="http://schemas.openxmlformats.org/officeDocument/2006/relationships/notesSlide" Target="/ppt/notesSlides/notesSlide8.xml" Id="R9634b2027b7142d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9a1507876474509" /><Relationship Type="http://schemas.openxmlformats.org/officeDocument/2006/relationships/notesSlide" Target="/ppt/notesSlides/notesSlide9.xml" Id="Rd0e532b45aa24a2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ab8b700a54f49b5" /><Relationship Type="http://schemas.openxmlformats.org/officeDocument/2006/relationships/notesSlide" Target="/ppt/notesSlides/notesSlide10.xml" Id="R1d3675a4bc55424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0773c416bd14f0a" /><Relationship Type="http://schemas.openxmlformats.org/officeDocument/2006/relationships/notesSlide" Target="/ppt/notesSlides/notesSlide11.xml" Id="Rab992e188bdc49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5dd8cf6dc7f4a1f" /><Relationship Type="http://schemas.openxmlformats.org/officeDocument/2006/relationships/notesSlide" Target="/ppt/notesSlides/notesSlide12.xml" Id="R1a9f7ab1aad84d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b76baffb1504b50" /><Relationship Type="http://schemas.openxmlformats.org/officeDocument/2006/relationships/notesSlide" Target="/ppt/notesSlides/notesSlide13.xml" Id="Rda409f4e23c249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4c2058b951547a5" /><Relationship Type="http://schemas.openxmlformats.org/officeDocument/2006/relationships/notesSlide" Target="/ppt/notesSlides/notesSlide14.xml" Id="R5fc45d4396024b5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5d4c44fca9f4547" /><Relationship Type="http://schemas.openxmlformats.org/officeDocument/2006/relationships/notesSlide" Target="/ppt/notesSlides/notesSlide15.xml" Id="R614bde783ec041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e051588151448f2" /><Relationship Type="http://schemas.openxmlformats.org/officeDocument/2006/relationships/notesSlide" Target="/ppt/notesSlides/notesSlide16.xml" Id="R96cee6f3c54941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2d37823b3b644f9" /><Relationship Type="http://schemas.openxmlformats.org/officeDocument/2006/relationships/notesSlide" Target="/ppt/notesSlides/notesSlide17.xml" Id="R3482e0864e7c438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6f51e62acc94a2c" /><Relationship Type="http://schemas.openxmlformats.org/officeDocument/2006/relationships/notesSlide" Target="/ppt/notesSlides/notesSlide18.xml" Id="R3d71663eade347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cc32312eae649b9" /><Relationship Type="http://schemas.openxmlformats.org/officeDocument/2006/relationships/notesSlide" Target="/ppt/notesSlides/notesSlide19.xml" Id="R4c90cafa56dd40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be33ec455514d56" /><Relationship Type="http://schemas.openxmlformats.org/officeDocument/2006/relationships/notesSlide" Target="/ppt/notesSlides/notesSlide20.xml" Id="R05151a86dd5648c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258ca74e71b4229" /><Relationship Type="http://schemas.openxmlformats.org/officeDocument/2006/relationships/notesSlide" Target="/ppt/notesSlides/notesSlide21.xml" Id="R3eb2c5bbfb7a461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彌迦書第7章</a:t>
            </a:r>
          </a:p>
          <a:p xmlns:a="http://schemas.openxmlformats.org/drawingml/2006/main">
            <a:pPr algn="ctr">
              <a:buNone/>
            </a:pPr>
            <a:r>
              <a:rPr sz="2000">
                <a:solidFill>
                  <a:srgbClr val="FFFFFF"/>
                </a:solidFill>
                <a:latin typeface="Georgia"/>
                <a:ea typeface="Georgia"/>
                <a:cs typeface="Georgia"/>
              </a:rPr>
              <a:t>Micah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  |  Micah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哀哉！我好像夏天的果子已被收盡， 又像摘了葡萄所剩下的， 沒有一掛可吃的； 我心羨慕初熟的無花果。</a:t>
            </a:r>
          </a:p>
          <a:p xmlns:a="http://schemas.openxmlformats.org/drawingml/2006/main">
            <a:pPr algn="ctr">
              <a:buNone/>
            </a:pPr>
            <a:r>
              <a:rPr sz="2100">
                <a:solidFill>
                  <a:srgbClr val="FFFFFF"/>
                </a:solidFill>
                <a:latin typeface="Georgia"/>
                <a:ea typeface="Georgia"/>
                <a:cs typeface="Georgia"/>
              </a:rPr>
              <a:t>Woe is me! for I am as when they have gathered the summer fruits, as the grapegleanings of the vintage: there is no cluster to eat: my soul desired the firstripe fruit.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7:2  |  Micah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地上虔誠人滅盡； 世間沒有正直人； 各人埋伏，要殺人流血， 都用網羅獵取弟兄。</a:t>
            </a:r>
          </a:p>
          <a:p xmlns:a="http://schemas.openxmlformats.org/drawingml/2006/main">
            <a:pPr algn="ctr">
              <a:buNone/>
            </a:pPr>
            <a:r>
              <a:rPr sz="2100">
                <a:solidFill>
                  <a:srgbClr val="FFFFFF"/>
                </a:solidFill>
                <a:latin typeface="Georgia"/>
                <a:ea typeface="Georgia"/>
                <a:cs typeface="Georgia"/>
              </a:rPr>
              <a:t>The good man is perished out of the earth: and there is none upright among men: they all lie in wait for blood; they hunt every man his brother with a net.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7:3  |  Micah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他們雙手作惡； 君王徇情面，審判官要賄賂； 位分大的吐出惡意， 都彼此結聯行惡。</a:t>
            </a:r>
          </a:p>
          <a:p xmlns:a="http://schemas.openxmlformats.org/drawingml/2006/main">
            <a:pPr algn="ctr">
              <a:buNone/>
            </a:pPr>
            <a:r>
              <a:rPr sz="2100">
                <a:solidFill>
                  <a:srgbClr val="FFFFFF"/>
                </a:solidFill>
                <a:latin typeface="Georgia"/>
                <a:ea typeface="Georgia"/>
                <a:cs typeface="Georgia"/>
              </a:rPr>
              <a:t>That they may do evil with both hands earnestly, the prince asketh, and the judge asketh for a reward; and the great man, he uttereth his mischievous desire: so they wrap it up.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7:4  |  Micah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他們最好的，不過是蒺藜； 最正直的，不過是荊棘籬笆。 你守望者[說]，降罰的日子已經來到。 他們必擾亂不安。</a:t>
            </a:r>
          </a:p>
          <a:p xmlns:a="http://schemas.openxmlformats.org/drawingml/2006/main">
            <a:pPr algn="ctr">
              <a:buNone/>
            </a:pPr>
            <a:r>
              <a:rPr sz="2100">
                <a:solidFill>
                  <a:srgbClr val="FFFFFF"/>
                </a:solidFill>
                <a:latin typeface="Georgia"/>
                <a:ea typeface="Georgia"/>
                <a:cs typeface="Georgia"/>
              </a:rPr>
              <a:t>The best of them is as a brier: the most upright is sharper than a thorn hedge: the day of thy watchmen and thy visitation cometh; now shall be their perplexity.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7:5  |  Micah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不要倚賴鄰舍； 不要信靠密友。 要守住你的口； 不要向你懷中的妻提說。</a:t>
            </a:r>
          </a:p>
          <a:p xmlns:a="http://schemas.openxmlformats.org/drawingml/2006/main">
            <a:pPr algn="ctr">
              <a:buNone/>
            </a:pPr>
            <a:r>
              <a:rPr sz="2400">
                <a:solidFill>
                  <a:srgbClr val="FFFFFF"/>
                </a:solidFill>
                <a:latin typeface="Georgia"/>
                <a:ea typeface="Georgia"/>
                <a:cs typeface="Georgia"/>
              </a:rPr>
              <a:t>Trust ye not in a friend, put ye not confidence in a guide: keep the doors of thy mouth from her that lieth in thy bosom.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7:6  |  Micah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因為，兒子藐視父親； 女兒抗拒母親； 媳婦抗拒婆婆； 人的仇敵就是自己家裏的人。</a:t>
            </a:r>
          </a:p>
          <a:p xmlns:a="http://schemas.openxmlformats.org/drawingml/2006/main">
            <a:pPr algn="ctr">
              <a:buNone/>
            </a:pPr>
            <a:r>
              <a:rPr sz="2100">
                <a:solidFill>
                  <a:srgbClr val="FFFFFF"/>
                </a:solidFill>
                <a:latin typeface="Georgia"/>
                <a:ea typeface="Georgia"/>
                <a:cs typeface="Georgia"/>
              </a:rPr>
              <a:t>For the son dishonoureth the father, the daughter riseth up against her mother, the daughter in law against her mother in law; a man’s enemies are the men of his own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7:7  |  Micah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至於我，我要仰望耶和華， 要等候那救我的神； 我的神必應允我。</a:t>
            </a:r>
          </a:p>
          <a:p xmlns:a="http://schemas.openxmlformats.org/drawingml/2006/main">
            <a:pPr algn="ctr">
              <a:buNone/>
            </a:pPr>
            <a:r>
              <a:rPr sz="2400">
                <a:solidFill>
                  <a:srgbClr val="FFFFFF"/>
                </a:solidFill>
                <a:latin typeface="Georgia"/>
                <a:ea typeface="Georgia"/>
                <a:cs typeface="Georgia"/>
              </a:rPr>
              <a:t>Therefore I will look unto the LORD; I will wait for the God of my salvation: my God will hear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7:8  |  Micah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我的仇敵啊，不要向我誇耀。 我雖跌倒，卻要起來； 我雖坐在黑暗裏， 耶和華卻作我的光。</a:t>
            </a:r>
          </a:p>
          <a:p xmlns:a="http://schemas.openxmlformats.org/drawingml/2006/main">
            <a:pPr algn="ctr">
              <a:buNone/>
            </a:pPr>
            <a:r>
              <a:rPr sz="2400">
                <a:solidFill>
                  <a:srgbClr val="FFFFFF"/>
                </a:solidFill>
                <a:latin typeface="Georgia"/>
                <a:ea typeface="Georgia"/>
                <a:cs typeface="Georgia"/>
              </a:rPr>
              <a:t>Rejoice not against me, O mine enemy: when I fall, I shall arise; when I sit in darkness, the LORD shall be a light unto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7:9  |  Micah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我要忍受耶和華的惱怒； 因我得罪了他， 直等他為我辨屈，為我伸冤。 他必領我到光明中； 我必得見他的公義。</a:t>
            </a:r>
          </a:p>
          <a:p xmlns:a="http://schemas.openxmlformats.org/drawingml/2006/main">
            <a:pPr algn="ctr">
              <a:buNone/>
            </a:pPr>
            <a:r>
              <a:rPr sz="2100">
                <a:solidFill>
                  <a:srgbClr val="FFFFFF"/>
                </a:solidFill>
                <a:latin typeface="Georgia"/>
                <a:ea typeface="Georgia"/>
                <a:cs typeface="Georgia"/>
              </a:rPr>
              <a:t>I will bear the indignation of the LORD, because I have sinned against him, until he plead my cause, and execute judgment for me: he will bring me forth to the light, and I shall behold his righteousness.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7:10  |  Micah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那時我的仇敵， 就是曾對我說「耶和華－你神在哪裏」的， 他一看見這事就被羞愧遮蓋。 我必親眼見他[遭報]； 他必被踐踏，如同街上的泥土。</a:t>
            </a:r>
          </a:p>
          <a:p xmlns:a="http://schemas.openxmlformats.org/drawingml/2006/main">
            <a:pPr algn="ctr">
              <a:buNone/>
            </a:pPr>
            <a:r>
              <a:rPr sz="2100">
                <a:solidFill>
                  <a:srgbClr val="FFFFFF"/>
                </a:solidFill>
                <a:latin typeface="Georgia"/>
                <a:ea typeface="Georgia"/>
                <a:cs typeface="Georgia"/>
              </a:rPr>
              <a:t>Then she that is mine enemy shall see it, and shame shall cover her which said unto me, Where is the LORD thy God? mine eyes shall behold her: now shall she be trodden down as the mire of the streets.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7:11  |  Micah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以色列啊，日子必到， 你的牆垣必重修； 到那日，你的境界必開展。</a:t>
            </a:r>
          </a:p>
          <a:p xmlns:a="http://schemas.openxmlformats.org/drawingml/2006/main">
            <a:pPr algn="ctr">
              <a:buNone/>
            </a:pPr>
            <a:r>
              <a:rPr sz="2400">
                <a:solidFill>
                  <a:srgbClr val="FFFFFF"/>
                </a:solidFill>
                <a:latin typeface="Georgia"/>
                <a:ea typeface="Georgia"/>
                <a:cs typeface="Georgia"/>
              </a:rPr>
              <a:t>In the day that thy walls are to be built, in that day shall the decree be far removed.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7:12  |  Micah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當那日，人必從亞述， 從埃及的城邑， 從埃及到大河， 從這海到那海， 從這山到那山， 都歸到你這裏。</a:t>
            </a:r>
          </a:p>
          <a:p xmlns:a="http://schemas.openxmlformats.org/drawingml/2006/main">
            <a:pPr algn="ctr">
              <a:buNone/>
            </a:pPr>
            <a:r>
              <a:rPr sz="2100">
                <a:solidFill>
                  <a:srgbClr val="FFFFFF"/>
                </a:solidFill>
                <a:latin typeface="Georgia"/>
                <a:ea typeface="Georgia"/>
                <a:cs typeface="Georgia"/>
              </a:rPr>
              <a:t>In that day also he shall come even to thee from Assyria, and from the fortified cities, and from the fortress even to the river, and from sea to sea, and from mountain to mountain.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7:13  |  Micah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然而，這地因居民的緣故， 又因他們行事的結果，必然荒涼。</a:t>
            </a:r>
          </a:p>
          <a:p xmlns:a="http://schemas.openxmlformats.org/drawingml/2006/main">
            <a:pPr algn="ctr">
              <a:buNone/>
            </a:pPr>
            <a:r>
              <a:rPr sz="2400">
                <a:solidFill>
                  <a:srgbClr val="FFFFFF"/>
                </a:solidFill>
                <a:latin typeface="Georgia"/>
                <a:ea typeface="Georgia"/>
                <a:cs typeface="Georgia"/>
              </a:rPr>
              <a:t>Notwithstanding the land shall be desolate because of them that dwell therein, for the fruit of their doings.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7:14  |  Micah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求[耶和華]在迦密山的樹林中， 用你的杖牧放你獨居的民， 就是你產業的羊群。 求你容他們在巴珊和基列得食物，像古時一樣。</a:t>
            </a:r>
          </a:p>
          <a:p xmlns:a="http://schemas.openxmlformats.org/drawingml/2006/main">
            <a:pPr algn="ctr">
              <a:buNone/>
            </a:pPr>
            <a:r>
              <a:rPr sz="2100">
                <a:solidFill>
                  <a:srgbClr val="FFFFFF"/>
                </a:solidFill>
                <a:latin typeface="Georgia"/>
                <a:ea typeface="Georgia"/>
                <a:cs typeface="Georgia"/>
              </a:rPr>
              <a:t>Feed thy people with thy rod, the flock of thine heritage, which dwell solitarily in the wood, in the midst of Carmel: let them feed in Bashan and Gilead, as in the days of old.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7:15  |  Micah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 我要把奇事顯給他們看， 好像出埃及地的時候一樣。</a:t>
            </a:r>
          </a:p>
          <a:p xmlns:a="http://schemas.openxmlformats.org/drawingml/2006/main">
            <a:pPr algn="ctr">
              <a:buNone/>
            </a:pPr>
            <a:r>
              <a:rPr sz="2400">
                <a:solidFill>
                  <a:srgbClr val="FFFFFF"/>
                </a:solidFill>
                <a:latin typeface="Georgia"/>
                <a:ea typeface="Georgia"/>
                <a:cs typeface="Georgia"/>
              </a:rPr>
              <a:t>According to the days of thy coming out of the land of Egypt will I shew unto him marvellous things.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7:16  |  Micah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列國看見這事就必為自己的勢力慚愧； 他們必用手摀口，掩耳不聽。</a:t>
            </a:r>
          </a:p>
          <a:p xmlns:a="http://schemas.openxmlformats.org/drawingml/2006/main">
            <a:pPr algn="ctr">
              <a:buNone/>
            </a:pPr>
            <a:r>
              <a:rPr sz="2400">
                <a:solidFill>
                  <a:srgbClr val="FFFFFF"/>
                </a:solidFill>
                <a:latin typeface="Georgia"/>
                <a:ea typeface="Georgia"/>
                <a:cs typeface="Georgia"/>
              </a:rPr>
              <a:t>The nations shall see and be confounded at all their might: they shall lay their hand upon their mouth, their ears shall be deaf.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7:17  |  Micah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他們必舔土如蛇， 又如土中腹行的物， 戰戰兢兢地出他們的營寨。 他們必戰懼投降耶和華， 也必因我們的神而懼怕。</a:t>
            </a:r>
          </a:p>
          <a:p xmlns:a="http://schemas.openxmlformats.org/drawingml/2006/main">
            <a:pPr algn="ctr">
              <a:buNone/>
            </a:pPr>
            <a:r>
              <a:rPr sz="2100">
                <a:solidFill>
                  <a:srgbClr val="FFFFFF"/>
                </a:solidFill>
                <a:latin typeface="Georgia"/>
                <a:ea typeface="Georgia"/>
                <a:cs typeface="Georgia"/>
              </a:rPr>
              <a:t>They shall lick the dust like a serpent, they shall move out of their holes like worms of the earth: they shall be afraid of the LORD our God, and shall fear because of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7:18  |  Micah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神啊，有何神像你，赦免罪孽， 饒恕你產業之餘民的罪過， 不永遠懷怒，喜愛施恩？</a:t>
            </a:r>
          </a:p>
          <a:p xmlns:a="http://schemas.openxmlformats.org/drawingml/2006/main">
            <a:pPr algn="ctr">
              <a:buNone/>
            </a:pPr>
            <a:r>
              <a:rPr sz="2100">
                <a:solidFill>
                  <a:srgbClr val="FFFFFF"/>
                </a:solidFill>
                <a:latin typeface="Georgia"/>
                <a:ea typeface="Georgia"/>
                <a:cs typeface="Georgia"/>
              </a:rPr>
              <a:t>Who is a God like unto thee, that pardoneth iniquity, and passeth by the transgression of the remnant of his heritage? he retaineth not his anger for ever, because he delighteth in mercy.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7:19  |  Micah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必再憐憫我們， 將我們的罪孽踏在腳下， 又將我們的一切罪投於深海。</a:t>
            </a:r>
          </a:p>
          <a:p xmlns:a="http://schemas.openxmlformats.org/drawingml/2006/main">
            <a:pPr algn="ctr">
              <a:buNone/>
            </a:pPr>
            <a:r>
              <a:rPr sz="2400">
                <a:solidFill>
                  <a:srgbClr val="FFFFFF"/>
                </a:solidFill>
                <a:latin typeface="Georgia"/>
                <a:ea typeface="Georgia"/>
                <a:cs typeface="Georgia"/>
              </a:rPr>
              <a:t>He will turn again, he will have compassion upon us; he will subdue our iniquities; and thou wilt cast all their sins into the depths of the sea.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7:20  |  Micah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你必按古時起誓應許我們列祖的話， 向雅各發誠實， 向亞伯拉罕施慈愛。</a:t>
            </a:r>
          </a:p>
          <a:p xmlns:a="http://schemas.openxmlformats.org/drawingml/2006/main">
            <a:pPr algn="ctr">
              <a:buNone/>
            </a:pPr>
            <a:r>
              <a:rPr sz="2400">
                <a:solidFill>
                  <a:srgbClr val="FFFFFF"/>
                </a:solidFill>
                <a:latin typeface="Georgia"/>
                <a:ea typeface="Georgia"/>
                <a:cs typeface="Georgia"/>
              </a:rPr>
              <a:t>Thou wilt perform the truth to Jacob, and the mercy to Abraham, which thou hast sworn unto our fathers from the days of old.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2026-08-30T04:38:57.4620000Z</dcterms:created>
  <dcterms:modified xsi:type="dcterms:W3CDTF">2026-08-30T04:38:57.4620000Z</dcterms:modified>
</coreProperties>
</file>