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291e8fb4c81c4b06" /><Relationship Type="http://schemas.openxmlformats.org/officeDocument/2006/relationships/extended-properties" Target="/docProps/app.xml" Id="R9b1a7455676c4545" /><Relationship Type="http://schemas.openxmlformats.org/officeDocument/2006/relationships/officeDocument" Target="/ppt/presentation.xml" Id="Rd2ab8830e1a646b1" /></Relationships>
</file>

<file path=ppt/presentation.xml><?xml version="1.0" encoding="utf-8"?>
<p:presentation xmlns:p="http://schemas.openxmlformats.org/presentationml/2006/main">
  <p:sldMasterIdLst>
    <p:sldMasterId xmlns:r="http://schemas.openxmlformats.org/officeDocument/2006/relationships" id="2147483648" r:id="Rd3f806764bb94c6b"/>
  </p:sldMasterIdLst>
  <p:notesMasterIdLst>
    <p:notesMasterId xmlns:r="http://schemas.openxmlformats.org/officeDocument/2006/relationships" r:id="R1292e0193dc44683"/>
  </p:notesMasterIdLst>
  <p:sldIdLst>
    <p:sldId xmlns:r="http://schemas.openxmlformats.org/officeDocument/2006/relationships" id="256" r:id="Rbdb2924087e14989"/>
    <p:sldId xmlns:r="http://schemas.openxmlformats.org/officeDocument/2006/relationships" id="257" r:id="R54ecf5b6b92d4002"/>
    <p:sldId xmlns:r="http://schemas.openxmlformats.org/officeDocument/2006/relationships" id="258" r:id="R83c667f5caa74768"/>
    <p:sldId xmlns:r="http://schemas.openxmlformats.org/officeDocument/2006/relationships" id="259" r:id="R0ae851c3d32c4b7e"/>
    <p:sldId xmlns:r="http://schemas.openxmlformats.org/officeDocument/2006/relationships" id="260" r:id="R77c4947afaa945f9"/>
    <p:sldId xmlns:r="http://schemas.openxmlformats.org/officeDocument/2006/relationships" id="261" r:id="R6b868c37b20d44b7"/>
    <p:sldId xmlns:r="http://schemas.openxmlformats.org/officeDocument/2006/relationships" id="262" r:id="R957bd0c969db400b"/>
    <p:sldId xmlns:r="http://schemas.openxmlformats.org/officeDocument/2006/relationships" id="263" r:id="R2e40b9d3f00d465a"/>
    <p:sldId xmlns:r="http://schemas.openxmlformats.org/officeDocument/2006/relationships" id="264" r:id="Rb060f3a120dc4c22"/>
    <p:sldId xmlns:r="http://schemas.openxmlformats.org/officeDocument/2006/relationships" id="265" r:id="R3a8992ef059f47bd"/>
    <p:sldId xmlns:r="http://schemas.openxmlformats.org/officeDocument/2006/relationships" id="266" r:id="R038784ca033e4a03"/>
    <p:sldId xmlns:r="http://schemas.openxmlformats.org/officeDocument/2006/relationships" id="267" r:id="R7aeb65a2b5734f37"/>
    <p:sldId xmlns:r="http://schemas.openxmlformats.org/officeDocument/2006/relationships" id="268" r:id="Rf80dd1026bf84c67"/>
    <p:sldId xmlns:r="http://schemas.openxmlformats.org/officeDocument/2006/relationships" id="269" r:id="R506631f972a740b2"/>
    <p:sldId xmlns:r="http://schemas.openxmlformats.org/officeDocument/2006/relationships" id="270" r:id="R4d5aac2538b04785"/>
    <p:sldId xmlns:r="http://schemas.openxmlformats.org/officeDocument/2006/relationships" id="271" r:id="R564511795a5b416a"/>
    <p:sldId xmlns:r="http://schemas.openxmlformats.org/officeDocument/2006/relationships" id="272" r:id="Rf1c3fef9aa284f1d"/>
    <p:sldId xmlns:r="http://schemas.openxmlformats.org/officeDocument/2006/relationships" id="273" r:id="R3adf5cd4f3524cfe"/>
    <p:sldId xmlns:r="http://schemas.openxmlformats.org/officeDocument/2006/relationships" id="274" r:id="R9eccc177925e4cfd"/>
    <p:sldId xmlns:r="http://schemas.openxmlformats.org/officeDocument/2006/relationships" id="275" r:id="Rf35bff83dc7c4274"/>
    <p:sldId xmlns:r="http://schemas.openxmlformats.org/officeDocument/2006/relationships" id="276" r:id="Ra146a136bb00496a"/>
    <p:sldId xmlns:r="http://schemas.openxmlformats.org/officeDocument/2006/relationships" id="277" r:id="R24b01ba16a784581"/>
    <p:sldId xmlns:r="http://schemas.openxmlformats.org/officeDocument/2006/relationships" id="278" r:id="Rc7f06c2604a14acc"/>
    <p:sldId xmlns:r="http://schemas.openxmlformats.org/officeDocument/2006/relationships" id="279" r:id="Rd961b379c6994e2e"/>
    <p:sldId xmlns:r="http://schemas.openxmlformats.org/officeDocument/2006/relationships" id="280" r:id="R36a925f418a44ca2"/>
    <p:sldId xmlns:r="http://schemas.openxmlformats.org/officeDocument/2006/relationships" id="281" r:id="Rab8c4e5d6ace42f1"/>
    <p:sldId xmlns:r="http://schemas.openxmlformats.org/officeDocument/2006/relationships" id="282" r:id="Ra504c066ad864efe"/>
    <p:sldId xmlns:r="http://schemas.openxmlformats.org/officeDocument/2006/relationships" id="283" r:id="R2d7d3cbc46a24724"/>
    <p:sldId xmlns:r="http://schemas.openxmlformats.org/officeDocument/2006/relationships" id="284" r:id="Rfe6b20bb917a4fe7"/>
    <p:sldId xmlns:r="http://schemas.openxmlformats.org/officeDocument/2006/relationships" id="285" r:id="Rccd144de3d7c4ecc"/>
    <p:sldId xmlns:r="http://schemas.openxmlformats.org/officeDocument/2006/relationships" id="286" r:id="R3384f4696d374053"/>
    <p:sldId xmlns:r="http://schemas.openxmlformats.org/officeDocument/2006/relationships" id="287" r:id="R19820c457694458e"/>
    <p:sldId xmlns:r="http://schemas.openxmlformats.org/officeDocument/2006/relationships" id="288" r:id="R1f8ce8a7949c4f38"/>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1cc2d460e68a49aa" /><Relationship Type="http://schemas.openxmlformats.org/officeDocument/2006/relationships/slideMaster" Target="/ppt/slideMasters/slideMaster1.xml" Id="Rd3f806764bb94c6b" /><Relationship Type="http://schemas.openxmlformats.org/officeDocument/2006/relationships/notesMaster" Target="/ppt/notesMasters/notesMaster1.xml" Id="R1292e0193dc44683" /><Relationship Type="http://schemas.openxmlformats.org/officeDocument/2006/relationships/presProps" Target="/ppt/presProps.xml" Id="Rdc75e408fa674807" /><Relationship Type="http://schemas.openxmlformats.org/officeDocument/2006/relationships/tableStyles" Target="/ppt/tableStyles.xml" Id="Rb9968691dcb54009" /><Relationship Type="http://schemas.openxmlformats.org/officeDocument/2006/relationships/slide" Target="/ppt/slides/slide1.xml" Id="Rbdb2924087e14989" /><Relationship Type="http://schemas.openxmlformats.org/officeDocument/2006/relationships/slide" Target="/ppt/slides/slide2.xml" Id="R54ecf5b6b92d4002" /><Relationship Type="http://schemas.openxmlformats.org/officeDocument/2006/relationships/slide" Target="/ppt/slides/slide3.xml" Id="R83c667f5caa74768" /><Relationship Type="http://schemas.openxmlformats.org/officeDocument/2006/relationships/slide" Target="/ppt/slides/slide4.xml" Id="R0ae851c3d32c4b7e" /><Relationship Type="http://schemas.openxmlformats.org/officeDocument/2006/relationships/slide" Target="/ppt/slides/slide5.xml" Id="R77c4947afaa945f9" /><Relationship Type="http://schemas.openxmlformats.org/officeDocument/2006/relationships/slide" Target="/ppt/slides/slide6.xml" Id="R6b868c37b20d44b7" /><Relationship Type="http://schemas.openxmlformats.org/officeDocument/2006/relationships/slide" Target="/ppt/slides/slide7.xml" Id="R957bd0c969db400b" /><Relationship Type="http://schemas.openxmlformats.org/officeDocument/2006/relationships/slide" Target="/ppt/slides/slide8.xml" Id="R2e40b9d3f00d465a" /><Relationship Type="http://schemas.openxmlformats.org/officeDocument/2006/relationships/slide" Target="/ppt/slides/slide9.xml" Id="Rb060f3a120dc4c22" /><Relationship Type="http://schemas.openxmlformats.org/officeDocument/2006/relationships/slide" Target="/ppt/slides/slide10.xml" Id="R3a8992ef059f47bd" /><Relationship Type="http://schemas.openxmlformats.org/officeDocument/2006/relationships/slide" Target="/ppt/slides/slide11.xml" Id="R038784ca033e4a03" /><Relationship Type="http://schemas.openxmlformats.org/officeDocument/2006/relationships/slide" Target="/ppt/slides/slide12.xml" Id="R7aeb65a2b5734f37" /><Relationship Type="http://schemas.openxmlformats.org/officeDocument/2006/relationships/slide" Target="/ppt/slides/slide13.xml" Id="Rf80dd1026bf84c67" /><Relationship Type="http://schemas.openxmlformats.org/officeDocument/2006/relationships/slide" Target="/ppt/slides/slide14.xml" Id="R506631f972a740b2" /><Relationship Type="http://schemas.openxmlformats.org/officeDocument/2006/relationships/slide" Target="/ppt/slides/slide15.xml" Id="R4d5aac2538b04785" /><Relationship Type="http://schemas.openxmlformats.org/officeDocument/2006/relationships/slide" Target="/ppt/slides/slide16.xml" Id="R564511795a5b416a" /><Relationship Type="http://schemas.openxmlformats.org/officeDocument/2006/relationships/slide" Target="/ppt/slides/slide17.xml" Id="Rf1c3fef9aa284f1d" /><Relationship Type="http://schemas.openxmlformats.org/officeDocument/2006/relationships/slide" Target="/ppt/slides/slide18.xml" Id="R3adf5cd4f3524cfe" /><Relationship Type="http://schemas.openxmlformats.org/officeDocument/2006/relationships/slide" Target="/ppt/slides/slide19.xml" Id="R9eccc177925e4cfd" /><Relationship Type="http://schemas.openxmlformats.org/officeDocument/2006/relationships/slide" Target="/ppt/slides/slide20.xml" Id="Rf35bff83dc7c4274" /><Relationship Type="http://schemas.openxmlformats.org/officeDocument/2006/relationships/slide" Target="/ppt/slides/slide21.xml" Id="Ra146a136bb00496a" /><Relationship Type="http://schemas.openxmlformats.org/officeDocument/2006/relationships/slide" Target="/ppt/slides/slide22.xml" Id="R24b01ba16a784581" /><Relationship Type="http://schemas.openxmlformats.org/officeDocument/2006/relationships/slide" Target="/ppt/slides/slide23.xml" Id="Rc7f06c2604a14acc" /><Relationship Type="http://schemas.openxmlformats.org/officeDocument/2006/relationships/slide" Target="/ppt/slides/slide24.xml" Id="Rd961b379c6994e2e" /><Relationship Type="http://schemas.openxmlformats.org/officeDocument/2006/relationships/slide" Target="/ppt/slides/slide25.xml" Id="R36a925f418a44ca2" /><Relationship Type="http://schemas.openxmlformats.org/officeDocument/2006/relationships/slide" Target="/ppt/slides/slide26.xml" Id="Rab8c4e5d6ace42f1" /><Relationship Type="http://schemas.openxmlformats.org/officeDocument/2006/relationships/slide" Target="/ppt/slides/slide27.xml" Id="Ra504c066ad864efe" /><Relationship Type="http://schemas.openxmlformats.org/officeDocument/2006/relationships/slide" Target="/ppt/slides/slide28.xml" Id="R2d7d3cbc46a24724" /><Relationship Type="http://schemas.openxmlformats.org/officeDocument/2006/relationships/slide" Target="/ppt/slides/slide29.xml" Id="Rfe6b20bb917a4fe7" /><Relationship Type="http://schemas.openxmlformats.org/officeDocument/2006/relationships/slide" Target="/ppt/slides/slide30.xml" Id="Rccd144de3d7c4ecc" /><Relationship Type="http://schemas.openxmlformats.org/officeDocument/2006/relationships/slide" Target="/ppt/slides/slide31.xml" Id="R3384f4696d374053" /><Relationship Type="http://schemas.openxmlformats.org/officeDocument/2006/relationships/slide" Target="/ppt/slides/slide32.xml" Id="R19820c457694458e" /><Relationship Type="http://schemas.openxmlformats.org/officeDocument/2006/relationships/slide" Target="/ppt/slides/slide33.xml" Id="R1f8ce8a7949c4f38"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f83e49be940d4ec7"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ae873a73e3f743c8" /><Relationship Type="http://schemas.openxmlformats.org/officeDocument/2006/relationships/notesMaster" Target="/ppt/notesMasters/notesMaster1.xml" Id="R4c6e70a302e546e7" /></Relationships>
</file>

<file path=ppt/notesSlides/_rels/notesSlide2.xml.rels>&#65279;<?xml version="1.0" encoding="utf-8"?><Relationships xmlns="http://schemas.openxmlformats.org/package/2006/relationships"><Relationship Type="http://schemas.openxmlformats.org/officeDocument/2006/relationships/slide" Target="/ppt/slides/slide2.xml" Id="Rbe6c710addfe4a4b" /><Relationship Type="http://schemas.openxmlformats.org/officeDocument/2006/relationships/notesMaster" Target="/ppt/notesMasters/notesMaster1.xml" Id="R567fa10bd977445a" /></Relationships>
</file>

<file path=ppt/notesSlides/_rels/notesSlide3.xml.rels>&#65279;<?xml version="1.0" encoding="utf-8"?><Relationships xmlns="http://schemas.openxmlformats.org/package/2006/relationships"><Relationship Type="http://schemas.openxmlformats.org/officeDocument/2006/relationships/slide" Target="/ppt/slides/slide3.xml" Id="Rd30b85bb439848b6" /><Relationship Type="http://schemas.openxmlformats.org/officeDocument/2006/relationships/notesMaster" Target="/ppt/notesMasters/notesMaster1.xml" Id="R1d8410a1abe24eb3" /></Relationships>
</file>

<file path=ppt/notesSlides/_rels/notesSlide4.xml.rels>&#65279;<?xml version="1.0" encoding="utf-8"?><Relationships xmlns="http://schemas.openxmlformats.org/package/2006/relationships"><Relationship Type="http://schemas.openxmlformats.org/officeDocument/2006/relationships/slide" Target="/ppt/slides/slide4.xml" Id="R66a5f063893349e2" /><Relationship Type="http://schemas.openxmlformats.org/officeDocument/2006/relationships/notesMaster" Target="/ppt/notesMasters/notesMaster1.xml" Id="R62a3ef8dab7c4931" /></Relationships>
</file>

<file path=ppt/notesSlides/_rels/notesSlide5.xml.rels>&#65279;<?xml version="1.0" encoding="utf-8"?><Relationships xmlns="http://schemas.openxmlformats.org/package/2006/relationships"><Relationship Type="http://schemas.openxmlformats.org/officeDocument/2006/relationships/slide" Target="/ppt/slides/slide5.xml" Id="R1836d8fbe65f4dc0" /><Relationship Type="http://schemas.openxmlformats.org/officeDocument/2006/relationships/notesMaster" Target="/ppt/notesMasters/notesMaster1.xml" Id="R88ac0b0d223a4019" /></Relationships>
</file>

<file path=ppt/notesSlides/_rels/notesSlide6.xml.rels>&#65279;<?xml version="1.0" encoding="utf-8"?><Relationships xmlns="http://schemas.openxmlformats.org/package/2006/relationships"><Relationship Type="http://schemas.openxmlformats.org/officeDocument/2006/relationships/slide" Target="/ppt/slides/slide6.xml" Id="R512b72570ce44741" /><Relationship Type="http://schemas.openxmlformats.org/officeDocument/2006/relationships/notesMaster" Target="/ppt/notesMasters/notesMaster1.xml" Id="R1a575d08a8eb4a80" /></Relationships>
</file>

<file path=ppt/notesSlides/_rels/notesSlide7.xml.rels>&#65279;<?xml version="1.0" encoding="utf-8"?><Relationships xmlns="http://schemas.openxmlformats.org/package/2006/relationships"><Relationship Type="http://schemas.openxmlformats.org/officeDocument/2006/relationships/slide" Target="/ppt/slides/slide7.xml" Id="Rc909fd5d1b774c9c" /><Relationship Type="http://schemas.openxmlformats.org/officeDocument/2006/relationships/notesMaster" Target="/ppt/notesMasters/notesMaster1.xml" Id="R71b7f9fdfe8c45ca" /></Relationships>
</file>

<file path=ppt/notesSlides/_rels/notesSlide8.xml.rels>&#65279;<?xml version="1.0" encoding="utf-8"?><Relationships xmlns="http://schemas.openxmlformats.org/package/2006/relationships"><Relationship Type="http://schemas.openxmlformats.org/officeDocument/2006/relationships/slide" Target="/ppt/slides/slide8.xml" Id="R14b6df8c310c4e96" /><Relationship Type="http://schemas.openxmlformats.org/officeDocument/2006/relationships/notesMaster" Target="/ppt/notesMasters/notesMaster1.xml" Id="R1d3fdfbb2168460b" /></Relationships>
</file>

<file path=ppt/notesSlides/_rels/notesSlide9.xml.rels>&#65279;<?xml version="1.0" encoding="utf-8"?><Relationships xmlns="http://schemas.openxmlformats.org/package/2006/relationships"><Relationship Type="http://schemas.openxmlformats.org/officeDocument/2006/relationships/slide" Target="/ppt/slides/slide9.xml" Id="Re5b5474380194f1d" /><Relationship Type="http://schemas.openxmlformats.org/officeDocument/2006/relationships/notesMaster" Target="/ppt/notesMasters/notesMaster1.xml" Id="R4d1fdbfd9dee441e"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d91ed81fb0214cc0" /><Relationship Type="http://schemas.openxmlformats.org/officeDocument/2006/relationships/notesMaster" Target="/ppt/notesMasters/notesMaster1.xml" Id="Re9cbdc164ec24912"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8fbe3c4771084538" /><Relationship Type="http://schemas.openxmlformats.org/officeDocument/2006/relationships/notesMaster" Target="/ppt/notesMasters/notesMaster1.xml" Id="R193b0ce4583e4f93"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1954c1b53f634418" /><Relationship Type="http://schemas.openxmlformats.org/officeDocument/2006/relationships/notesMaster" Target="/ppt/notesMasters/notesMaster1.xml" Id="Radf8ec2f911e45e8"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2010f26abeb444c3" /><Relationship Type="http://schemas.openxmlformats.org/officeDocument/2006/relationships/notesMaster" Target="/ppt/notesMasters/notesMaster1.xml" Id="R35c2608008554a3f"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39bd460a361346ac" /><Relationship Type="http://schemas.openxmlformats.org/officeDocument/2006/relationships/notesMaster" Target="/ppt/notesMasters/notesMaster1.xml" Id="R454e7d8941d04f24"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dcab52fa218c4119" /><Relationship Type="http://schemas.openxmlformats.org/officeDocument/2006/relationships/notesMaster" Target="/ppt/notesMasters/notesMaster1.xml" Id="R2a491744f1af4f23"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59f0d84f8bbe4b83" /><Relationship Type="http://schemas.openxmlformats.org/officeDocument/2006/relationships/notesMaster" Target="/ppt/notesMasters/notesMaster1.xml" Id="Ra52667877efb4b22"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1c332385ebd848ad" /><Relationship Type="http://schemas.openxmlformats.org/officeDocument/2006/relationships/notesMaster" Target="/ppt/notesMasters/notesMaster1.xml" Id="R752bf83c1dd648fd"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0a0826a45bd54982" /><Relationship Type="http://schemas.openxmlformats.org/officeDocument/2006/relationships/notesMaster" Target="/ppt/notesMasters/notesMaster1.xml" Id="Rcc8ec78d571647a3"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88a9151fac7243ca" /><Relationship Type="http://schemas.openxmlformats.org/officeDocument/2006/relationships/notesMaster" Target="/ppt/notesMasters/notesMaster1.xml" Id="Re477beaa96944a0f"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39f6418717274a9a" /><Relationship Type="http://schemas.openxmlformats.org/officeDocument/2006/relationships/notesMaster" Target="/ppt/notesMasters/notesMaster1.xml" Id="Re6f43897ade941c5"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f7708f89db694353" /><Relationship Type="http://schemas.openxmlformats.org/officeDocument/2006/relationships/notesMaster" Target="/ppt/notesMasters/notesMaster1.xml" Id="Rb771facf509843d9"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0dab21ee93054ea9" /><Relationship Type="http://schemas.openxmlformats.org/officeDocument/2006/relationships/notesMaster" Target="/ppt/notesMasters/notesMaster1.xml" Id="Re2577f1589094c60"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585aa6acf99147df" /><Relationship Type="http://schemas.openxmlformats.org/officeDocument/2006/relationships/notesMaster" Target="/ppt/notesMasters/notesMaster1.xml" Id="R851d2b9fd8ec4d49"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dfa75a1d1f3e4a2f" /><Relationship Type="http://schemas.openxmlformats.org/officeDocument/2006/relationships/notesMaster" Target="/ppt/notesMasters/notesMaster1.xml" Id="Rc903a213c2b440cf"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cde473af11e54d08" /><Relationship Type="http://schemas.openxmlformats.org/officeDocument/2006/relationships/notesMaster" Target="/ppt/notesMasters/notesMaster1.xml" Id="R5ea17af242eb4ea2"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98c440da289d4bcd" /><Relationship Type="http://schemas.openxmlformats.org/officeDocument/2006/relationships/notesMaster" Target="/ppt/notesMasters/notesMaster1.xml" Id="R054e04578e904e2e"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18f6f187644a4b43" /><Relationship Type="http://schemas.openxmlformats.org/officeDocument/2006/relationships/notesMaster" Target="/ppt/notesMasters/notesMaster1.xml" Id="R91485b5a11814649"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6aefc3e6c36c4d21" /><Relationship Type="http://schemas.openxmlformats.org/officeDocument/2006/relationships/notesMaster" Target="/ppt/notesMasters/notesMaster1.xml" Id="R11e1569098484cc1"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24fa006cfb2d454e" /><Relationship Type="http://schemas.openxmlformats.org/officeDocument/2006/relationships/notesMaster" Target="/ppt/notesMasters/notesMaster1.xml" Id="Ra956828085bc4731"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28de11621991470d" /><Relationship Type="http://schemas.openxmlformats.org/officeDocument/2006/relationships/notesMaster" Target="/ppt/notesMasters/notesMaster1.xml" Id="Rde6263db86ed4c70" /></Relationships>
</file>

<file path=ppt/notesSlides/_rels/notesSlide31.xml.rels>&#65279;<?xml version="1.0" encoding="utf-8"?><Relationships xmlns="http://schemas.openxmlformats.org/package/2006/relationships"><Relationship Type="http://schemas.openxmlformats.org/officeDocument/2006/relationships/slide" Target="/ppt/slides/slide31.xml" Id="R1be00ac76ba74ce6" /><Relationship Type="http://schemas.openxmlformats.org/officeDocument/2006/relationships/notesMaster" Target="/ppt/notesMasters/notesMaster1.xml" Id="Ra63d12e6e6e74773" /></Relationships>
</file>

<file path=ppt/notesSlides/_rels/notesSlide32.xml.rels>&#65279;<?xml version="1.0" encoding="utf-8"?><Relationships xmlns="http://schemas.openxmlformats.org/package/2006/relationships"><Relationship Type="http://schemas.openxmlformats.org/officeDocument/2006/relationships/slide" Target="/ppt/slides/slide32.xml" Id="Rb31878f26d8e44cd" /><Relationship Type="http://schemas.openxmlformats.org/officeDocument/2006/relationships/notesMaster" Target="/ppt/notesMasters/notesMaster1.xml" Id="Rd112d6789eb74565" /></Relationships>
</file>

<file path=ppt/notesSlides/_rels/notesSlide33.xml.rels>&#65279;<?xml version="1.0" encoding="utf-8"?><Relationships xmlns="http://schemas.openxmlformats.org/package/2006/relationships"><Relationship Type="http://schemas.openxmlformats.org/officeDocument/2006/relationships/slide" Target="/ppt/slides/slide33.xml" Id="R2ed0f1ab3f22483f" /><Relationship Type="http://schemas.openxmlformats.org/officeDocument/2006/relationships/notesMaster" Target="/ppt/notesMasters/notesMaster1.xml" Id="R4d124b04605e42d1"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090178184e694933" /><Relationship Type="http://schemas.openxmlformats.org/officeDocument/2006/relationships/image" Target="/ppt/media/image.png" Id="Rc82c1b6aa94943cc" /><Relationship Type="http://schemas.openxmlformats.org/officeDocument/2006/relationships/image" Target="/ppt/media/image2.png" Id="Rbc8d2b064fd64750" /><Relationship Type="http://schemas.openxmlformats.org/officeDocument/2006/relationships/image" Target="/ppt/media/image.jpeg" Id="Raab7dd59476142f6"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9db763b619f24257"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c82c1b6aa94943cc"/>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bc8d2b064fd64750"/>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aab7dd59476142f6"/>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2dc648d8dcd1478d" /><Relationship Type="http://schemas.openxmlformats.org/officeDocument/2006/relationships/slideLayout" Target="/ppt/slideLayouts/slideLayout1.xml" Id="R4cba83359af145bb" /><Relationship Type="http://schemas.openxmlformats.org/officeDocument/2006/relationships/slideLayout" Target="/ppt/slideLayouts/slideLayout2.xml" Id="Rf689035e3f494034"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4cba83359af145bb"/>
    <p:sldLayoutId xmlns:r="http://schemas.openxmlformats.org/officeDocument/2006/relationships" id="2147483650" r:id="Rf689035e3f494034"/>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d3bb4f3e3eb2488b" /><Relationship Type="http://schemas.openxmlformats.org/officeDocument/2006/relationships/notesSlide" Target="/ppt/notesSlides/notesSlide1.xml" Id="R763ba7fa75c846e3"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692ef1a853f643a3" /><Relationship Type="http://schemas.openxmlformats.org/officeDocument/2006/relationships/notesSlide" Target="/ppt/notesSlides/notesSlide2.xml" Id="R9078564b19a84758"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4b21127ea63c4ce5" /><Relationship Type="http://schemas.openxmlformats.org/officeDocument/2006/relationships/notesSlide" Target="/ppt/notesSlides/notesSlide3.xml" Id="R636acc35631e4842"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005c33fac00f4850" /><Relationship Type="http://schemas.openxmlformats.org/officeDocument/2006/relationships/notesSlide" Target="/ppt/notesSlides/notesSlide4.xml" Id="Rf67ff5f1968d431d"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7b9d02ddc8ec4713" /><Relationship Type="http://schemas.openxmlformats.org/officeDocument/2006/relationships/notesSlide" Target="/ppt/notesSlides/notesSlide5.xml" Id="Rabd78c0147ca4159"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0e03f4b5f8e24967" /><Relationship Type="http://schemas.openxmlformats.org/officeDocument/2006/relationships/notesSlide" Target="/ppt/notesSlides/notesSlide6.xml" Id="R421140014cb54e73"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65805646c90b40f3" /><Relationship Type="http://schemas.openxmlformats.org/officeDocument/2006/relationships/notesSlide" Target="/ppt/notesSlides/notesSlide7.xml" Id="R443b0c9c483c455f"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941f965d6866402c" /><Relationship Type="http://schemas.openxmlformats.org/officeDocument/2006/relationships/notesSlide" Target="/ppt/notesSlides/notesSlide8.xml" Id="Rb6e98fa95fd341fe"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6580cb0eacd64a46" /><Relationship Type="http://schemas.openxmlformats.org/officeDocument/2006/relationships/notesSlide" Target="/ppt/notesSlides/notesSlide9.xml" Id="Re01fab72b152493b"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515846849ba44f63" /><Relationship Type="http://schemas.openxmlformats.org/officeDocument/2006/relationships/notesSlide" Target="/ppt/notesSlides/notesSlide10.xml" Id="Rbc02b9203a20443a"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7ff47340e9ed465f" /><Relationship Type="http://schemas.openxmlformats.org/officeDocument/2006/relationships/notesSlide" Target="/ppt/notesSlides/notesSlide11.xml" Id="R884ad2cb2b5c48a3"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1a5de655d7cb4391" /><Relationship Type="http://schemas.openxmlformats.org/officeDocument/2006/relationships/notesSlide" Target="/ppt/notesSlides/notesSlide12.xml" Id="Rb6033d0ab4ac4a35"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94fb9110e94d4938" /><Relationship Type="http://schemas.openxmlformats.org/officeDocument/2006/relationships/notesSlide" Target="/ppt/notesSlides/notesSlide13.xml" Id="Rae2e46f725c84f20"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2bf7e4d18e85438e" /><Relationship Type="http://schemas.openxmlformats.org/officeDocument/2006/relationships/notesSlide" Target="/ppt/notesSlides/notesSlide14.xml" Id="R26fae926b35e43ed"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e0ae95174f5041d6" /><Relationship Type="http://schemas.openxmlformats.org/officeDocument/2006/relationships/notesSlide" Target="/ppt/notesSlides/notesSlide15.xml" Id="R99bcd89459f9462c"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4e6832c25ba64368" /><Relationship Type="http://schemas.openxmlformats.org/officeDocument/2006/relationships/notesSlide" Target="/ppt/notesSlides/notesSlide16.xml" Id="Rcf85d4e404824481"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447f3fa264de4a5d" /><Relationship Type="http://schemas.openxmlformats.org/officeDocument/2006/relationships/notesSlide" Target="/ppt/notesSlides/notesSlide17.xml" Id="R873159c510ea4923"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212bbd8e984f4123" /><Relationship Type="http://schemas.openxmlformats.org/officeDocument/2006/relationships/notesSlide" Target="/ppt/notesSlides/notesSlide18.xml" Id="Rf948dd565891450e"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35a2ceddec004a5a" /><Relationship Type="http://schemas.openxmlformats.org/officeDocument/2006/relationships/notesSlide" Target="/ppt/notesSlides/notesSlide19.xml" Id="Rf1c5347e5e2945ed"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496827d39e0340f5" /><Relationship Type="http://schemas.openxmlformats.org/officeDocument/2006/relationships/notesSlide" Target="/ppt/notesSlides/notesSlide20.xml" Id="Rac2ae24b9b0f45b8"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fae792137cf54da5" /><Relationship Type="http://schemas.openxmlformats.org/officeDocument/2006/relationships/notesSlide" Target="/ppt/notesSlides/notesSlide21.xml" Id="R15fe963244e14f89"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a8dae63fa83e438d" /><Relationship Type="http://schemas.openxmlformats.org/officeDocument/2006/relationships/notesSlide" Target="/ppt/notesSlides/notesSlide22.xml" Id="Ra4871dbc76e64e0a" /></Relationships>
</file>

<file path=ppt/slides/_rels/slide23.xml.rels>&#65279;<?xml version="1.0" encoding="utf-8"?><Relationships xmlns="http://schemas.openxmlformats.org/package/2006/relationships"><Relationship Type="http://schemas.openxmlformats.org/officeDocument/2006/relationships/slideLayout" Target="/ppt/slideLayouts/slideLayout2.xml" Id="Ra9047d330a1849cf" /><Relationship Type="http://schemas.openxmlformats.org/officeDocument/2006/relationships/notesSlide" Target="/ppt/notesSlides/notesSlide23.xml" Id="R2b1d2952038e414c" /></Relationships>
</file>

<file path=ppt/slides/_rels/slide24.xml.rels>&#65279;<?xml version="1.0" encoding="utf-8"?><Relationships xmlns="http://schemas.openxmlformats.org/package/2006/relationships"><Relationship Type="http://schemas.openxmlformats.org/officeDocument/2006/relationships/slideLayout" Target="/ppt/slideLayouts/slideLayout2.xml" Id="Rb82f5c9c9f914fb9" /><Relationship Type="http://schemas.openxmlformats.org/officeDocument/2006/relationships/notesSlide" Target="/ppt/notesSlides/notesSlide24.xml" Id="R30dfbd723109440d" /></Relationships>
</file>

<file path=ppt/slides/_rels/slide25.xml.rels>&#65279;<?xml version="1.0" encoding="utf-8"?><Relationships xmlns="http://schemas.openxmlformats.org/package/2006/relationships"><Relationship Type="http://schemas.openxmlformats.org/officeDocument/2006/relationships/slideLayout" Target="/ppt/slideLayouts/slideLayout2.xml" Id="Rd810db86f8d64b35" /><Relationship Type="http://schemas.openxmlformats.org/officeDocument/2006/relationships/notesSlide" Target="/ppt/notesSlides/notesSlide25.xml" Id="R01913b3850b949cd" /></Relationships>
</file>

<file path=ppt/slides/_rels/slide26.xml.rels>&#65279;<?xml version="1.0" encoding="utf-8"?><Relationships xmlns="http://schemas.openxmlformats.org/package/2006/relationships"><Relationship Type="http://schemas.openxmlformats.org/officeDocument/2006/relationships/slideLayout" Target="/ppt/slideLayouts/slideLayout2.xml" Id="R473203db34284915" /><Relationship Type="http://schemas.openxmlformats.org/officeDocument/2006/relationships/notesSlide" Target="/ppt/notesSlides/notesSlide26.xml" Id="Rbd380ba5170a4799" /></Relationships>
</file>

<file path=ppt/slides/_rels/slide27.xml.rels>&#65279;<?xml version="1.0" encoding="utf-8"?><Relationships xmlns="http://schemas.openxmlformats.org/package/2006/relationships"><Relationship Type="http://schemas.openxmlformats.org/officeDocument/2006/relationships/slideLayout" Target="/ppt/slideLayouts/slideLayout2.xml" Id="R5e3d7a1dcf354d9b" /><Relationship Type="http://schemas.openxmlformats.org/officeDocument/2006/relationships/notesSlide" Target="/ppt/notesSlides/notesSlide27.xml" Id="Rac8d35494e2c44b2" /></Relationships>
</file>

<file path=ppt/slides/_rels/slide28.xml.rels>&#65279;<?xml version="1.0" encoding="utf-8"?><Relationships xmlns="http://schemas.openxmlformats.org/package/2006/relationships"><Relationship Type="http://schemas.openxmlformats.org/officeDocument/2006/relationships/slideLayout" Target="/ppt/slideLayouts/slideLayout2.xml" Id="R4864fc4ce0d74bdb" /><Relationship Type="http://schemas.openxmlformats.org/officeDocument/2006/relationships/notesSlide" Target="/ppt/notesSlides/notesSlide28.xml" Id="R8ad2aadc1762484b" /></Relationships>
</file>

<file path=ppt/slides/_rels/slide29.xml.rels>&#65279;<?xml version="1.0" encoding="utf-8"?><Relationships xmlns="http://schemas.openxmlformats.org/package/2006/relationships"><Relationship Type="http://schemas.openxmlformats.org/officeDocument/2006/relationships/slideLayout" Target="/ppt/slideLayouts/slideLayout2.xml" Id="R082d11248ad44286" /><Relationship Type="http://schemas.openxmlformats.org/officeDocument/2006/relationships/notesSlide" Target="/ppt/notesSlides/notesSlide29.xml" Id="R19341e1352234e0e" /></Relationships>
</file>

<file path=ppt/slides/_rels/slide30.xml.rels>&#65279;<?xml version="1.0" encoding="utf-8"?><Relationships xmlns="http://schemas.openxmlformats.org/package/2006/relationships"><Relationship Type="http://schemas.openxmlformats.org/officeDocument/2006/relationships/slideLayout" Target="/ppt/slideLayouts/slideLayout2.xml" Id="R20697f013cb74186" /><Relationship Type="http://schemas.openxmlformats.org/officeDocument/2006/relationships/notesSlide" Target="/ppt/notesSlides/notesSlide30.xml" Id="R1e5746877ee24730" /></Relationships>
</file>

<file path=ppt/slides/_rels/slide31.xml.rels>&#65279;<?xml version="1.0" encoding="utf-8"?><Relationships xmlns="http://schemas.openxmlformats.org/package/2006/relationships"><Relationship Type="http://schemas.openxmlformats.org/officeDocument/2006/relationships/slideLayout" Target="/ppt/slideLayouts/slideLayout2.xml" Id="Raa4eb612632b47ff" /><Relationship Type="http://schemas.openxmlformats.org/officeDocument/2006/relationships/notesSlide" Target="/ppt/notesSlides/notesSlide31.xml" Id="Rd3613f3af8f649bc" /></Relationships>
</file>

<file path=ppt/slides/_rels/slide32.xml.rels>&#65279;<?xml version="1.0" encoding="utf-8"?><Relationships xmlns="http://schemas.openxmlformats.org/package/2006/relationships"><Relationship Type="http://schemas.openxmlformats.org/officeDocument/2006/relationships/slideLayout" Target="/ppt/slideLayouts/slideLayout2.xml" Id="Rbad5fc52a37443c6" /><Relationship Type="http://schemas.openxmlformats.org/officeDocument/2006/relationships/notesSlide" Target="/ppt/notesSlides/notesSlide32.xml" Id="R9874f236537a4f1e" /></Relationships>
</file>

<file path=ppt/slides/_rels/slide33.xml.rels>&#65279;<?xml version="1.0" encoding="utf-8"?><Relationships xmlns="http://schemas.openxmlformats.org/package/2006/relationships"><Relationship Type="http://schemas.openxmlformats.org/officeDocument/2006/relationships/slideLayout" Target="/ppt/slideLayouts/slideLayout2.xml" Id="R0c6da2ce9bbe4591" /><Relationship Type="http://schemas.openxmlformats.org/officeDocument/2006/relationships/notesSlide" Target="/ppt/notesSlides/notesSlide33.xml" Id="Ra6308b6696864d1c"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使徒行傳第26章</a:t>
            </a:r>
          </a:p>
          <a:p xmlns:a="http://schemas.openxmlformats.org/drawingml/2006/main">
            <a:pPr algn="ctr">
              <a:buNone/>
            </a:pPr>
            <a:r>
              <a:rPr sz="2000">
                <a:solidFill>
                  <a:srgbClr val="FFFFFF"/>
                </a:solidFill>
                <a:latin typeface="Georgia"/>
                <a:ea typeface="Georgia"/>
                <a:cs typeface="Georgia"/>
              </a:rPr>
              <a:t>Acts 26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26:1  |  Acts 26:1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亞基帕對保羅說：「准你為自己辯明。」於是保羅伸手分訴，說：「</a:t>
            </a:r>
          </a:p>
          <a:p xmlns:a="http://schemas.openxmlformats.org/drawingml/2006/main">
            <a:pPr algn="ctr">
              <a:buNone/>
            </a:pPr>
            <a:r>
              <a:rPr sz="2400">
                <a:solidFill>
                  <a:srgbClr val="FFFFFF"/>
                </a:solidFill>
                <a:latin typeface="Georgia"/>
                <a:ea typeface="Georgia"/>
                <a:cs typeface="Georgia"/>
              </a:rPr>
              <a:t>Then Agrippa said unto Paul, Thou art permitted to speak for thyself. Then Paul stretched forth the hand, and answered for himself:</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26:2  |  Acts 26:2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亞基帕王啊，猶太人所告我的一切事，今日得在你面前分訴，實為萬幸；</a:t>
            </a:r>
          </a:p>
          <a:p xmlns:a="http://schemas.openxmlformats.org/drawingml/2006/main">
            <a:pPr algn="ctr">
              <a:buNone/>
            </a:pPr>
            <a:r>
              <a:rPr sz="2100">
                <a:solidFill>
                  <a:srgbClr val="FFFFFF"/>
                </a:solidFill>
                <a:latin typeface="Georgia"/>
                <a:ea typeface="Georgia"/>
                <a:cs typeface="Georgia"/>
              </a:rPr>
              <a:t>I think myself happy, king Agrippa, because I shall answer for myself this day before thee touching all the things whereof I am accused of the Jews:</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26:3  |  Acts 26:3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更可幸的，是你熟悉猶太人的規矩和他們的辯論；所以求你耐心聽我。</a:t>
            </a:r>
          </a:p>
          <a:p xmlns:a="http://schemas.openxmlformats.org/drawingml/2006/main">
            <a:pPr algn="ctr">
              <a:buNone/>
            </a:pPr>
            <a:r>
              <a:rPr sz="2400">
                <a:solidFill>
                  <a:srgbClr val="FFFFFF"/>
                </a:solidFill>
                <a:latin typeface="Georgia"/>
                <a:ea typeface="Georgia"/>
                <a:cs typeface="Georgia"/>
              </a:rPr>
              <a:t>Especially because I know thee to be expert in all customs and questions which are among the Jews: wherefore I beseech thee to hear me patiently.</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26:4  |  Acts 26:4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我從起初在本國的民中，並在耶路撒冷，自幼為人如何，猶太人都知道。</a:t>
            </a:r>
          </a:p>
          <a:p xmlns:a="http://schemas.openxmlformats.org/drawingml/2006/main">
            <a:pPr algn="ctr">
              <a:buNone/>
            </a:pPr>
            <a:r>
              <a:rPr sz="2400">
                <a:solidFill>
                  <a:srgbClr val="FFFFFF"/>
                </a:solidFill>
                <a:latin typeface="Georgia"/>
                <a:ea typeface="Georgia"/>
                <a:cs typeface="Georgia"/>
              </a:rPr>
              <a:t>My manner of life from my youth, which was at the first among mine own nation at Jerusalem, know all the Jews;</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26:5  |  Acts 26:5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他們若肯作見證就曉得，我從起初是按着我們教中最嚴緊的教門作了法利賽人。</a:t>
            </a:r>
          </a:p>
          <a:p xmlns:a="http://schemas.openxmlformats.org/drawingml/2006/main">
            <a:pPr algn="ctr">
              <a:buNone/>
            </a:pPr>
            <a:r>
              <a:rPr sz="2400">
                <a:solidFill>
                  <a:srgbClr val="FFFFFF"/>
                </a:solidFill>
                <a:latin typeface="Georgia"/>
                <a:ea typeface="Georgia"/>
                <a:cs typeface="Georgia"/>
              </a:rPr>
              <a:t>Which knew me from the beginning, if they would testify, that after the most straitest sect of our religion I lived a Pharisee.</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26:6  |  Acts 26:6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現在我站在這裏受審，是因為指望神向我們祖宗所應許的；</a:t>
            </a:r>
          </a:p>
          <a:p xmlns:a="http://schemas.openxmlformats.org/drawingml/2006/main">
            <a:pPr algn="ctr">
              <a:buNone/>
            </a:pPr>
            <a:r>
              <a:rPr sz="2400">
                <a:solidFill>
                  <a:srgbClr val="FFFFFF"/>
                </a:solidFill>
                <a:latin typeface="Georgia"/>
                <a:ea typeface="Georgia"/>
                <a:cs typeface="Georgia"/>
              </a:rPr>
              <a:t>And now I stand and am judged for the hope of the promise made of God unto our fathers:</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26:7  |  Acts 26:7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這應許，我們十二個支派，晝夜切切地事奉[神]，都指望得着。王啊，我被猶太人控告，就是因這指望。</a:t>
            </a:r>
          </a:p>
          <a:p xmlns:a="http://schemas.openxmlformats.org/drawingml/2006/main">
            <a:pPr algn="ctr">
              <a:buNone/>
            </a:pPr>
            <a:r>
              <a:rPr sz="2100">
                <a:solidFill>
                  <a:srgbClr val="FFFFFF"/>
                </a:solidFill>
                <a:latin typeface="Georgia"/>
                <a:ea typeface="Georgia"/>
                <a:cs typeface="Georgia"/>
              </a:rPr>
              <a:t>Unto which promise our twelve tribes, instantly serving God day and night, hope to come. For which hope’s sake, king Agrippa, I am accused of the Jews.</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26:8  |  Acts 26:8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神叫死人復活，你們為甚麼看作不可信的呢？</a:t>
            </a:r>
          </a:p>
          <a:p xmlns:a="http://schemas.openxmlformats.org/drawingml/2006/main">
            <a:pPr algn="ctr">
              <a:buNone/>
            </a:pPr>
            <a:r>
              <a:rPr sz="2400">
                <a:solidFill>
                  <a:srgbClr val="FFFFFF"/>
                </a:solidFill>
                <a:latin typeface="Georgia"/>
                <a:ea typeface="Georgia"/>
                <a:cs typeface="Georgia"/>
              </a:rPr>
              <a:t>Why should it be thought a thing incredible with you, that God should raise the dead?</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26:9  |  Acts 26:9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從前我自己以為應當多方攻擊拿撒勒人耶穌的名，</a:t>
            </a:r>
          </a:p>
          <a:p xmlns:a="http://schemas.openxmlformats.org/drawingml/2006/main">
            <a:pPr algn="ctr">
              <a:buNone/>
            </a:pPr>
            <a:r>
              <a:rPr sz="2400">
                <a:solidFill>
                  <a:srgbClr val="FFFFFF"/>
                </a:solidFill>
                <a:latin typeface="Georgia"/>
                <a:ea typeface="Georgia"/>
                <a:cs typeface="Georgia"/>
              </a:rPr>
              <a:t>I verily thought with myself, that I ought to do many things contrary to the name of Jesus of Nazareth.</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26:10  |  Acts 26:10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我在耶路撒冷也曾這樣行了。既從祭司長得了權柄，我就把許多聖徒囚在監裏。他們被殺，我也出名定案。</a:t>
            </a:r>
          </a:p>
          <a:p xmlns:a="http://schemas.openxmlformats.org/drawingml/2006/main">
            <a:pPr algn="ctr">
              <a:buNone/>
            </a:pPr>
            <a:r>
              <a:rPr sz="2100">
                <a:solidFill>
                  <a:srgbClr val="FFFFFF"/>
                </a:solidFill>
                <a:latin typeface="Georgia"/>
                <a:ea typeface="Georgia"/>
                <a:cs typeface="Georgia"/>
              </a:rPr>
              <a:t>Which thing I also did in Jerusalem: and many of the saints did I shut up in prison, having received authority from the chief priests; and when they were put to death, I gave my voice against them.</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26:11  |  Acts 26:11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在各會堂，我屢次用刑強逼他們說褻瀆的話，又分外惱恨他們，甚至追逼他們，直到外邦的城邑。」</a:t>
            </a:r>
          </a:p>
          <a:p xmlns:a="http://schemas.openxmlformats.org/drawingml/2006/main">
            <a:pPr algn="ctr">
              <a:buNone/>
            </a:pPr>
            <a:r>
              <a:rPr sz="2100">
                <a:solidFill>
                  <a:srgbClr val="FFFFFF"/>
                </a:solidFill>
                <a:latin typeface="Georgia"/>
                <a:ea typeface="Georgia"/>
                <a:cs typeface="Georgia"/>
              </a:rPr>
              <a:t>And I punished them oft in every synagogue, and compelled them to blaspheme; and being exceedingly mad against them, I persecuted them even unto strange cities.</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26:12  |  Acts 26:12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「那時，我領了祭司長的權柄和命令，往大馬士革去。</a:t>
            </a:r>
          </a:p>
          <a:p xmlns:a="http://schemas.openxmlformats.org/drawingml/2006/main">
            <a:pPr algn="ctr">
              <a:buNone/>
            </a:pPr>
            <a:r>
              <a:rPr sz="2400">
                <a:solidFill>
                  <a:srgbClr val="FFFFFF"/>
                </a:solidFill>
                <a:latin typeface="Georgia"/>
                <a:ea typeface="Georgia"/>
                <a:cs typeface="Georgia"/>
              </a:rPr>
              <a:t>Whereupon as I went to Damascus with authority and commission from the chief priests,</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26:13  |  Acts 26:13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王啊，我在路上，晌午的時候，看見從天發光，比日頭還亮，四面照着我並與我同行的人。</a:t>
            </a:r>
          </a:p>
          <a:p xmlns:a="http://schemas.openxmlformats.org/drawingml/2006/main">
            <a:pPr algn="ctr">
              <a:buNone/>
            </a:pPr>
            <a:r>
              <a:rPr sz="2100">
                <a:solidFill>
                  <a:srgbClr val="FFFFFF"/>
                </a:solidFill>
                <a:latin typeface="Georgia"/>
                <a:ea typeface="Georgia"/>
                <a:cs typeface="Georgia"/>
              </a:rPr>
              <a:t>At midday, O king, I saw in the way a light from heaven, above the brightness of the sun, shining round about me and them which journeyed with me.</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26:14  |  Acts 26:14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我們都仆倒在地，我就聽見有聲音用希伯來話向我說：『掃羅！掃羅！為甚麼逼迫我？你用腳踢刺是難的！』</a:t>
            </a:r>
          </a:p>
          <a:p xmlns:a="http://schemas.openxmlformats.org/drawingml/2006/main">
            <a:pPr algn="ctr">
              <a:buNone/>
            </a:pPr>
            <a:r>
              <a:rPr sz="2100">
                <a:solidFill>
                  <a:srgbClr val="FFFFFF"/>
                </a:solidFill>
                <a:latin typeface="Georgia"/>
                <a:ea typeface="Georgia"/>
                <a:cs typeface="Georgia"/>
              </a:rPr>
              <a:t>And when we were all fallen to the earth, I heard a voice speaking unto me, and saying in the Hebrew tongue, Saul, Saul, why persecutest thou me? it is hard for thee to kick against the pricks.</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26:15  |  Acts 26:15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我說：『主啊，你是誰？』主說：『我就是你所逼迫的耶穌。</a:t>
            </a:r>
          </a:p>
          <a:p xmlns:a="http://schemas.openxmlformats.org/drawingml/2006/main">
            <a:pPr algn="ctr">
              <a:buNone/>
            </a:pPr>
            <a:r>
              <a:rPr sz="2800">
                <a:solidFill>
                  <a:srgbClr val="FFFFFF"/>
                </a:solidFill>
                <a:latin typeface="Georgia"/>
                <a:ea typeface="Georgia"/>
                <a:cs typeface="Georgia"/>
              </a:rPr>
              <a:t>And I said, Who art thou, Lord? And he said, I am Jesus whom thou persecutest.</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26:16  |  Acts 26:16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你起來站着，我特意向你顯現，要派你作執事，作見證，將你所看見的事和我將要指示你的事證明出來。</a:t>
            </a:r>
          </a:p>
          <a:p xmlns:a="http://schemas.openxmlformats.org/drawingml/2006/main">
            <a:pPr algn="ctr">
              <a:buNone/>
            </a:pPr>
            <a:r>
              <a:rPr sz="1800">
                <a:solidFill>
                  <a:srgbClr val="FFFFFF"/>
                </a:solidFill>
                <a:latin typeface="Georgia"/>
                <a:ea typeface="Georgia"/>
                <a:cs typeface="Georgia"/>
              </a:rPr>
              <a:t>But rise, and stand upon thy feet: for I have appeared unto thee for this purpose, to make thee a minister and a witness both of these things which thou hast seen, and of those things in the which I will appear unto thee;</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26:17  |  Acts 26:17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我也要救你脫離百姓和外邦人的手。</a:t>
            </a:r>
          </a:p>
          <a:p xmlns:a="http://schemas.openxmlformats.org/drawingml/2006/main">
            <a:pPr algn="ctr">
              <a:buNone/>
            </a:pPr>
            <a:r>
              <a:rPr sz="2400">
                <a:solidFill>
                  <a:srgbClr val="FFFFFF"/>
                </a:solidFill>
                <a:latin typeface="Georgia"/>
                <a:ea typeface="Georgia"/>
                <a:cs typeface="Georgia"/>
              </a:rPr>
              <a:t>Delivering thee from the people, and from the Gentiles, unto whom now I send thee,</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26:18  |  Acts 26:18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我差你到他們那裏去，要叫他們的眼睛得開，從黑暗中歸向光明，從撒但權下歸向神；又因信我，得蒙赦罪，和一切成聖的人同得基業。』」</a:t>
            </a:r>
          </a:p>
          <a:p xmlns:a="http://schemas.openxmlformats.org/drawingml/2006/main">
            <a:pPr algn="ctr">
              <a:buNone/>
            </a:pPr>
            <a:r>
              <a:rPr sz="2100">
                <a:solidFill>
                  <a:srgbClr val="FFFFFF"/>
                </a:solidFill>
                <a:latin typeface="Georgia"/>
                <a:ea typeface="Georgia"/>
                <a:cs typeface="Georgia"/>
              </a:rPr>
              <a:t>To open their eyes,  and to turn them from darkness to light, and from the power of Satan unto God, that they may receive forgiveness of sins, and inheritance among them which are sanctified by faith that is in me.</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26:19  |  Acts 26:19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「亞基帕王啊，我故此沒有違背那從天上來的異象；</a:t>
            </a:r>
          </a:p>
          <a:p xmlns:a="http://schemas.openxmlformats.org/drawingml/2006/main">
            <a:pPr algn="ctr">
              <a:buNone/>
            </a:pPr>
            <a:r>
              <a:rPr sz="2800">
                <a:solidFill>
                  <a:srgbClr val="FFFFFF"/>
                </a:solidFill>
                <a:latin typeface="Georgia"/>
                <a:ea typeface="Georgia"/>
                <a:cs typeface="Georgia"/>
              </a:rPr>
              <a:t>Whereupon, O king Agrippa, I was not disobedient unto the heavenly vision:</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26:20  |  Acts 26:20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先在大馬士革，後在耶路撒冷和猶太全地，以及外邦，勸勉他們應當悔改歸向神，行事與悔改的心相稱。</a:t>
            </a:r>
          </a:p>
          <a:p xmlns:a="http://schemas.openxmlformats.org/drawingml/2006/main">
            <a:pPr algn="ctr">
              <a:buNone/>
            </a:pPr>
            <a:r>
              <a:rPr sz="2100">
                <a:solidFill>
                  <a:srgbClr val="FFFFFF"/>
                </a:solidFill>
                <a:latin typeface="Georgia"/>
                <a:ea typeface="Georgia"/>
                <a:cs typeface="Georgia"/>
              </a:rPr>
              <a:t>But shewed first unto them of Damascus, and at Jerusalem, and throughout all the coasts of Judæa, and then to the Gentiles, that they should repent and turn to God, and do works meet for repentance.</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26:21  |  Acts 26:21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因此，猶太人在殿裏拿住我，想要殺我。</a:t>
            </a:r>
          </a:p>
          <a:p xmlns:a="http://schemas.openxmlformats.org/drawingml/2006/main">
            <a:pPr algn="ctr">
              <a:buNone/>
            </a:pPr>
            <a:r>
              <a:rPr sz="2800">
                <a:solidFill>
                  <a:srgbClr val="FFFFFF"/>
                </a:solidFill>
                <a:latin typeface="Georgia"/>
                <a:ea typeface="Georgia"/>
                <a:cs typeface="Georgia"/>
              </a:rPr>
              <a:t>For these causes the Jews caught me in the temple, and went about to kill me.</a:t>
            </a:r>
          </a:p>
        </p:txBody>
      </p:sp>
    </p:spTree>
    <p:extLst>
      <p:ext uri="{BB962C8B-B14F-4D97-AF65-F5344CB8AC3E}">
        <p14:creationId xmlns:p14="http://schemas.microsoft.com/office/powerpoint/2010/main" val="179098557"/>
      </p:ext>
    </p:extLst>
  </p:cSld>
</p:sld>
</file>

<file path=ppt/slides/slide2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26:22  |  Acts 26:22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然而我蒙神的幫助，直到今日還站得住，對着尊貴、卑賤、老幼作見證；所講的並不外乎眾先知和摩西所說將來必成的事，</a:t>
            </a:r>
          </a:p>
          <a:p xmlns:a="http://schemas.openxmlformats.org/drawingml/2006/main">
            <a:pPr algn="ctr">
              <a:buNone/>
            </a:pPr>
            <a:r>
              <a:rPr sz="2100">
                <a:solidFill>
                  <a:srgbClr val="FFFFFF"/>
                </a:solidFill>
                <a:latin typeface="Georgia"/>
                <a:ea typeface="Georgia"/>
                <a:cs typeface="Georgia"/>
              </a:rPr>
              <a:t>Having therefore obtained help of God, I continue unto this day, witnessing both to small and great, saying none other things than those which the prophets and Moses did say should come:</a:t>
            </a:r>
          </a:p>
        </p:txBody>
      </p:sp>
    </p:spTree>
    <p:extLst>
      <p:ext uri="{BB962C8B-B14F-4D97-AF65-F5344CB8AC3E}">
        <p14:creationId xmlns:p14="http://schemas.microsoft.com/office/powerpoint/2010/main" val="179098557"/>
      </p:ext>
    </p:extLst>
  </p:cSld>
</p:sld>
</file>

<file path=ppt/slides/slide2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26:23  |  Acts 26:23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就是基督必須受害，並且因從死裏復活，要首先把光明的道傳給百姓和外邦人。」</a:t>
            </a:r>
          </a:p>
          <a:p xmlns:a="http://schemas.openxmlformats.org/drawingml/2006/main">
            <a:pPr algn="ctr">
              <a:buNone/>
            </a:pPr>
            <a:r>
              <a:rPr sz="2100">
                <a:solidFill>
                  <a:srgbClr val="FFFFFF"/>
                </a:solidFill>
                <a:latin typeface="Georgia"/>
                <a:ea typeface="Georgia"/>
                <a:cs typeface="Georgia"/>
              </a:rPr>
              <a:t>That Christ should suffer, and that he should be the first that should rise from the dead, and should shew light unto the people, and to the Gentiles.</a:t>
            </a:r>
          </a:p>
        </p:txBody>
      </p:sp>
    </p:spTree>
    <p:extLst>
      <p:ext uri="{BB962C8B-B14F-4D97-AF65-F5344CB8AC3E}">
        <p14:creationId xmlns:p14="http://schemas.microsoft.com/office/powerpoint/2010/main" val="179098557"/>
      </p:ext>
    </p:extLst>
  </p:cSld>
</p:sld>
</file>

<file path=ppt/slides/slide2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26:24  |  Acts 26:24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保羅這樣分訴，非斯都大聲說：「保羅，你癲狂了吧。你的學問太大，反叫你癲狂了！」</a:t>
            </a:r>
          </a:p>
          <a:p xmlns:a="http://schemas.openxmlformats.org/drawingml/2006/main">
            <a:pPr algn="ctr">
              <a:buNone/>
            </a:pPr>
            <a:r>
              <a:rPr sz="2400">
                <a:solidFill>
                  <a:srgbClr val="FFFFFF"/>
                </a:solidFill>
                <a:latin typeface="Georgia"/>
                <a:ea typeface="Georgia"/>
                <a:cs typeface="Georgia"/>
              </a:rPr>
              <a:t>And as he thus spake for himself, Festus said with a loud voice, Paul, thou art beside thyself; much learning doth make thee mad.</a:t>
            </a:r>
          </a:p>
        </p:txBody>
      </p:sp>
    </p:spTree>
    <p:extLst>
      <p:ext uri="{BB962C8B-B14F-4D97-AF65-F5344CB8AC3E}">
        <p14:creationId xmlns:p14="http://schemas.microsoft.com/office/powerpoint/2010/main" val="179098557"/>
      </p:ext>
    </p:extLst>
  </p:cSld>
</p:sld>
</file>

<file path=ppt/slides/slide2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26:25  |  Acts 26:25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保羅說：「非斯都大人，我不是癲狂，我說的乃是真實明白話。</a:t>
            </a:r>
          </a:p>
          <a:p xmlns:a="http://schemas.openxmlformats.org/drawingml/2006/main">
            <a:pPr algn="ctr">
              <a:buNone/>
            </a:pPr>
            <a:r>
              <a:rPr sz="2400">
                <a:solidFill>
                  <a:srgbClr val="FFFFFF"/>
                </a:solidFill>
                <a:latin typeface="Georgia"/>
                <a:ea typeface="Georgia"/>
                <a:cs typeface="Georgia"/>
              </a:rPr>
              <a:t>But he said, I am not mad, most noble Festus; but speak forth the words of truth and soberness.</a:t>
            </a:r>
          </a:p>
        </p:txBody>
      </p:sp>
    </p:spTree>
    <p:extLst>
      <p:ext uri="{BB962C8B-B14F-4D97-AF65-F5344CB8AC3E}">
        <p14:creationId xmlns:p14="http://schemas.microsoft.com/office/powerpoint/2010/main" val="179098557"/>
      </p:ext>
    </p:extLst>
  </p:cSld>
</p:sld>
</file>

<file path=ppt/slides/slide2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26:26  |  Acts 26:26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王也曉得這些事，所以我向王放膽直言，我深信這些事沒有一件向王隱藏的，因都不是在背地裏做的。</a:t>
            </a:r>
          </a:p>
          <a:p xmlns:a="http://schemas.openxmlformats.org/drawingml/2006/main">
            <a:pPr algn="ctr">
              <a:buNone/>
            </a:pPr>
            <a:r>
              <a:rPr sz="2100">
                <a:solidFill>
                  <a:srgbClr val="FFFFFF"/>
                </a:solidFill>
                <a:latin typeface="Georgia"/>
                <a:ea typeface="Georgia"/>
                <a:cs typeface="Georgia"/>
              </a:rPr>
              <a:t>For the king knoweth of these things, before whom also I speak freely: for I am persuaded that none of these things are hidden from him; for this thing was not done in a corner.</a:t>
            </a:r>
          </a:p>
        </p:txBody>
      </p:sp>
    </p:spTree>
    <p:extLst>
      <p:ext uri="{BB962C8B-B14F-4D97-AF65-F5344CB8AC3E}">
        <p14:creationId xmlns:p14="http://schemas.microsoft.com/office/powerpoint/2010/main" val="179098557"/>
      </p:ext>
    </p:extLst>
  </p:cSld>
</p:sld>
</file>

<file path=ppt/slides/slide2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26:27  |  Acts 26:27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亞基帕王啊，你信先知嗎？我知道你是信的。」</a:t>
            </a:r>
          </a:p>
          <a:p xmlns:a="http://schemas.openxmlformats.org/drawingml/2006/main">
            <a:pPr algn="ctr">
              <a:buNone/>
            </a:pPr>
            <a:r>
              <a:rPr sz="2800">
                <a:solidFill>
                  <a:srgbClr val="FFFFFF"/>
                </a:solidFill>
                <a:latin typeface="Georgia"/>
                <a:ea typeface="Georgia"/>
                <a:cs typeface="Georgia"/>
              </a:rPr>
              <a:t>King Agrippa, believest thou the prophets? I know that thou believest.</a:t>
            </a:r>
          </a:p>
        </p:txBody>
      </p:sp>
    </p:spTree>
    <p:extLst>
      <p:ext uri="{BB962C8B-B14F-4D97-AF65-F5344CB8AC3E}">
        <p14:creationId xmlns:p14="http://schemas.microsoft.com/office/powerpoint/2010/main" val="179098557"/>
      </p:ext>
    </p:extLst>
  </p:cSld>
</p:sld>
</file>

<file path=ppt/slides/slide2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26:28  |  Acts 26:28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亞基帕對保羅說：「你想少微一勸，便叫我作基督徒啊！」</a:t>
            </a:r>
          </a:p>
          <a:p xmlns:a="http://schemas.openxmlformats.org/drawingml/2006/main">
            <a:pPr algn="ctr">
              <a:buNone/>
            </a:pPr>
            <a:r>
              <a:rPr sz="2800">
                <a:solidFill>
                  <a:srgbClr val="FFFFFF"/>
                </a:solidFill>
                <a:latin typeface="Georgia"/>
                <a:ea typeface="Georgia"/>
                <a:cs typeface="Georgia"/>
              </a:rPr>
              <a:t>Then Agrippa said unto Paul, Almost thou persuadest me to be a Christian.</a:t>
            </a:r>
          </a:p>
        </p:txBody>
      </p:sp>
    </p:spTree>
    <p:extLst>
      <p:ext uri="{BB962C8B-B14F-4D97-AF65-F5344CB8AC3E}">
        <p14:creationId xmlns:p14="http://schemas.microsoft.com/office/powerpoint/2010/main" val="179098557"/>
      </p:ext>
    </p:extLst>
  </p:cSld>
</p:sld>
</file>

<file path=ppt/slides/slide3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26:29  |  Acts 26:29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保羅說：「無論是少勸是多勸，我向神所求的，不但你一個人，就是今天一切聽我的，都要像我一樣，只是不要像我有這些鎖鍊。」</a:t>
            </a:r>
          </a:p>
          <a:p xmlns:a="http://schemas.openxmlformats.org/drawingml/2006/main">
            <a:pPr algn="ctr">
              <a:buNone/>
            </a:pPr>
            <a:r>
              <a:rPr sz="2100">
                <a:solidFill>
                  <a:srgbClr val="FFFFFF"/>
                </a:solidFill>
                <a:latin typeface="Georgia"/>
                <a:ea typeface="Georgia"/>
                <a:cs typeface="Georgia"/>
              </a:rPr>
              <a:t>And Paul said, I would to God, that not only thou, but also all that hear me this day, were both almost, and altogether such as I am, except these bonds.</a:t>
            </a:r>
          </a:p>
        </p:txBody>
      </p:sp>
    </p:spTree>
    <p:extLst>
      <p:ext uri="{BB962C8B-B14F-4D97-AF65-F5344CB8AC3E}">
        <p14:creationId xmlns:p14="http://schemas.microsoft.com/office/powerpoint/2010/main" val="179098557"/>
      </p:ext>
    </p:extLst>
  </p:cSld>
</p:sld>
</file>

<file path=ppt/slides/slide3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26:30  |  Acts 26:30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於是，王和巡撫並百妮基與同坐的人都起來，</a:t>
            </a:r>
          </a:p>
          <a:p xmlns:a="http://schemas.openxmlformats.org/drawingml/2006/main">
            <a:pPr algn="ctr">
              <a:buNone/>
            </a:pPr>
            <a:r>
              <a:rPr sz="2400">
                <a:solidFill>
                  <a:srgbClr val="FFFFFF"/>
                </a:solidFill>
                <a:latin typeface="Georgia"/>
                <a:ea typeface="Georgia"/>
                <a:cs typeface="Georgia"/>
              </a:rPr>
              <a:t>And when he had thus spoken, the king rose up, and the governor, and Bernice, and they that sat with them:</a:t>
            </a:r>
          </a:p>
        </p:txBody>
      </p:sp>
    </p:spTree>
    <p:extLst>
      <p:ext uri="{BB962C8B-B14F-4D97-AF65-F5344CB8AC3E}">
        <p14:creationId xmlns:p14="http://schemas.microsoft.com/office/powerpoint/2010/main" val="179098557"/>
      </p:ext>
    </p:extLst>
  </p:cSld>
</p:sld>
</file>

<file path=ppt/slides/slide3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26:31  |  Acts 26:31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退到裏面，彼此談論說：「這人並沒有犯甚麼該死該綁的罪。」</a:t>
            </a:r>
          </a:p>
          <a:p xmlns:a="http://schemas.openxmlformats.org/drawingml/2006/main">
            <a:pPr algn="ctr">
              <a:buNone/>
            </a:pPr>
            <a:r>
              <a:rPr sz="2400">
                <a:solidFill>
                  <a:srgbClr val="FFFFFF"/>
                </a:solidFill>
                <a:latin typeface="Georgia"/>
                <a:ea typeface="Georgia"/>
                <a:cs typeface="Georgia"/>
              </a:rPr>
              <a:t>And when they were gone aside, they talked between themselves, saying, This man doeth nothing worthy of death or of bonds.</a:t>
            </a:r>
          </a:p>
        </p:txBody>
      </p:sp>
    </p:spTree>
    <p:extLst>
      <p:ext uri="{BB962C8B-B14F-4D97-AF65-F5344CB8AC3E}">
        <p14:creationId xmlns:p14="http://schemas.microsoft.com/office/powerpoint/2010/main" val="179098557"/>
      </p:ext>
    </p:extLst>
  </p:cSld>
</p:sld>
</file>

<file path=ppt/slides/slide3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26:32  |  Acts 26:32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亞基帕又對非斯都說：「這人若沒有上告於凱撒，就可以釋放了。」</a:t>
            </a:r>
          </a:p>
          <a:p xmlns:a="http://schemas.openxmlformats.org/drawingml/2006/main">
            <a:pPr algn="ctr">
              <a:buNone/>
            </a:pPr>
            <a:r>
              <a:rPr sz="2400">
                <a:solidFill>
                  <a:srgbClr val="FFFFFF"/>
                </a:solidFill>
                <a:latin typeface="Georgia"/>
                <a:ea typeface="Georgia"/>
                <a:cs typeface="Georgia"/>
              </a:rPr>
              <a:t>Then said Agrippa unto Festus, This man might have been set at liberty, if he had not appealed unto Cæsar.</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2026-08-30T07:07:08.1370000Z</dcterms:created>
  <dcterms:modified xsi:type="dcterms:W3CDTF">2026-08-30T07:07:08.1380000Z</dcterms:modified>
</coreProperties>
</file>