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4f07efddb174a46" /><Relationship Type="http://schemas.openxmlformats.org/officeDocument/2006/relationships/extended-properties" Target="/docProps/app.xml" Id="R26227236c3354605" /><Relationship Type="http://schemas.openxmlformats.org/officeDocument/2006/relationships/officeDocument" Target="/ppt/presentation.xml" Id="Rf8c580b96b4446d9" /></Relationships>
</file>

<file path=ppt/presentation.xml><?xml version="1.0" encoding="utf-8"?>
<p:presentation xmlns:p="http://schemas.openxmlformats.org/presentationml/2006/main">
  <p:sldMasterIdLst>
    <p:sldMasterId xmlns:r="http://schemas.openxmlformats.org/officeDocument/2006/relationships" id="2147483648" r:id="R37f5bd5bcd6942b7"/>
  </p:sldMasterIdLst>
  <p:notesMasterIdLst>
    <p:notesMasterId xmlns:r="http://schemas.openxmlformats.org/officeDocument/2006/relationships" r:id="R1e382c10b3f0418f"/>
  </p:notesMasterIdLst>
  <p:sldIdLst>
    <p:sldId xmlns:r="http://schemas.openxmlformats.org/officeDocument/2006/relationships" id="256" r:id="R1d1cf47796764403"/>
    <p:sldId xmlns:r="http://schemas.openxmlformats.org/officeDocument/2006/relationships" id="257" r:id="R28e014b75cb643d4"/>
    <p:sldId xmlns:r="http://schemas.openxmlformats.org/officeDocument/2006/relationships" id="258" r:id="Rfe47c1d0e4f241d7"/>
    <p:sldId xmlns:r="http://schemas.openxmlformats.org/officeDocument/2006/relationships" id="259" r:id="R8e17d5fad30d48f8"/>
    <p:sldId xmlns:r="http://schemas.openxmlformats.org/officeDocument/2006/relationships" id="260" r:id="Re00bfc6996bd489d"/>
    <p:sldId xmlns:r="http://schemas.openxmlformats.org/officeDocument/2006/relationships" id="261" r:id="R155649d85dd84908"/>
    <p:sldId xmlns:r="http://schemas.openxmlformats.org/officeDocument/2006/relationships" id="262" r:id="Rd01b1e80a0054bbd"/>
    <p:sldId xmlns:r="http://schemas.openxmlformats.org/officeDocument/2006/relationships" id="263" r:id="R464e299130b34a1c"/>
    <p:sldId xmlns:r="http://schemas.openxmlformats.org/officeDocument/2006/relationships" id="264" r:id="R2a803de50e6f49ca"/>
    <p:sldId xmlns:r="http://schemas.openxmlformats.org/officeDocument/2006/relationships" id="265" r:id="R1cda7ed21b3e4bb1"/>
    <p:sldId xmlns:r="http://schemas.openxmlformats.org/officeDocument/2006/relationships" id="266" r:id="Rf0401d8a140542cd"/>
    <p:sldId xmlns:r="http://schemas.openxmlformats.org/officeDocument/2006/relationships" id="267" r:id="Rf27f5a11ea0b4bd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7943b4effe54705" /><Relationship Type="http://schemas.openxmlformats.org/officeDocument/2006/relationships/slideMaster" Target="/ppt/slideMasters/slideMaster1.xml" Id="R37f5bd5bcd6942b7" /><Relationship Type="http://schemas.openxmlformats.org/officeDocument/2006/relationships/notesMaster" Target="/ppt/notesMasters/notesMaster1.xml" Id="R1e382c10b3f0418f" /><Relationship Type="http://schemas.openxmlformats.org/officeDocument/2006/relationships/presProps" Target="/ppt/presProps.xml" Id="R0f7c6de612c24a92" /><Relationship Type="http://schemas.openxmlformats.org/officeDocument/2006/relationships/tableStyles" Target="/ppt/tableStyles.xml" Id="R1ecfa090a3284ef7" /><Relationship Type="http://schemas.openxmlformats.org/officeDocument/2006/relationships/slide" Target="/ppt/slides/slide1.xml" Id="R1d1cf47796764403" /><Relationship Type="http://schemas.openxmlformats.org/officeDocument/2006/relationships/slide" Target="/ppt/slides/slide2.xml" Id="R28e014b75cb643d4" /><Relationship Type="http://schemas.openxmlformats.org/officeDocument/2006/relationships/slide" Target="/ppt/slides/slide3.xml" Id="Rfe47c1d0e4f241d7" /><Relationship Type="http://schemas.openxmlformats.org/officeDocument/2006/relationships/slide" Target="/ppt/slides/slide4.xml" Id="R8e17d5fad30d48f8" /><Relationship Type="http://schemas.openxmlformats.org/officeDocument/2006/relationships/slide" Target="/ppt/slides/slide5.xml" Id="Re00bfc6996bd489d" /><Relationship Type="http://schemas.openxmlformats.org/officeDocument/2006/relationships/slide" Target="/ppt/slides/slide6.xml" Id="R155649d85dd84908" /><Relationship Type="http://schemas.openxmlformats.org/officeDocument/2006/relationships/slide" Target="/ppt/slides/slide7.xml" Id="Rd01b1e80a0054bbd" /><Relationship Type="http://schemas.openxmlformats.org/officeDocument/2006/relationships/slide" Target="/ppt/slides/slide8.xml" Id="R464e299130b34a1c" /><Relationship Type="http://schemas.openxmlformats.org/officeDocument/2006/relationships/slide" Target="/ppt/slides/slide9.xml" Id="R2a803de50e6f49ca" /><Relationship Type="http://schemas.openxmlformats.org/officeDocument/2006/relationships/slide" Target="/ppt/slides/slide10.xml" Id="R1cda7ed21b3e4bb1" /><Relationship Type="http://schemas.openxmlformats.org/officeDocument/2006/relationships/slide" Target="/ppt/slides/slide11.xml" Id="Rf0401d8a140542cd" /><Relationship Type="http://schemas.openxmlformats.org/officeDocument/2006/relationships/slide" Target="/ppt/slides/slide12.xml" Id="Rf27f5a11ea0b4bd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87a806f048e4fc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e53b1174739481c" /><Relationship Type="http://schemas.openxmlformats.org/officeDocument/2006/relationships/notesMaster" Target="/ppt/notesMasters/notesMaster1.xml" Id="Rb47966b207a74874" /></Relationships>
</file>

<file path=ppt/notesSlides/_rels/notesSlide2.xml.rels>&#65279;<?xml version="1.0" encoding="utf-8"?><Relationships xmlns="http://schemas.openxmlformats.org/package/2006/relationships"><Relationship Type="http://schemas.openxmlformats.org/officeDocument/2006/relationships/slide" Target="/ppt/slides/slide2.xml" Id="R4bcba3ff865b48eb" /><Relationship Type="http://schemas.openxmlformats.org/officeDocument/2006/relationships/notesMaster" Target="/ppt/notesMasters/notesMaster1.xml" Id="R8dd0b4e629334d34" /></Relationships>
</file>

<file path=ppt/notesSlides/_rels/notesSlide3.xml.rels>&#65279;<?xml version="1.0" encoding="utf-8"?><Relationships xmlns="http://schemas.openxmlformats.org/package/2006/relationships"><Relationship Type="http://schemas.openxmlformats.org/officeDocument/2006/relationships/slide" Target="/ppt/slides/slide3.xml" Id="Rf37195c425694ce5" /><Relationship Type="http://schemas.openxmlformats.org/officeDocument/2006/relationships/notesMaster" Target="/ppt/notesMasters/notesMaster1.xml" Id="R6edc8ea132144e15" /></Relationships>
</file>

<file path=ppt/notesSlides/_rels/notesSlide4.xml.rels>&#65279;<?xml version="1.0" encoding="utf-8"?><Relationships xmlns="http://schemas.openxmlformats.org/package/2006/relationships"><Relationship Type="http://schemas.openxmlformats.org/officeDocument/2006/relationships/slide" Target="/ppt/slides/slide4.xml" Id="R8796e8f44a1b4de4" /><Relationship Type="http://schemas.openxmlformats.org/officeDocument/2006/relationships/notesMaster" Target="/ppt/notesMasters/notesMaster1.xml" Id="R32795ea85bd24910" /></Relationships>
</file>

<file path=ppt/notesSlides/_rels/notesSlide5.xml.rels>&#65279;<?xml version="1.0" encoding="utf-8"?><Relationships xmlns="http://schemas.openxmlformats.org/package/2006/relationships"><Relationship Type="http://schemas.openxmlformats.org/officeDocument/2006/relationships/slide" Target="/ppt/slides/slide5.xml" Id="R89be99592369422a" /><Relationship Type="http://schemas.openxmlformats.org/officeDocument/2006/relationships/notesMaster" Target="/ppt/notesMasters/notesMaster1.xml" Id="R96618eee9b204bde" /></Relationships>
</file>

<file path=ppt/notesSlides/_rels/notesSlide6.xml.rels>&#65279;<?xml version="1.0" encoding="utf-8"?><Relationships xmlns="http://schemas.openxmlformats.org/package/2006/relationships"><Relationship Type="http://schemas.openxmlformats.org/officeDocument/2006/relationships/slide" Target="/ppt/slides/slide6.xml" Id="Red95045bf53940a4" /><Relationship Type="http://schemas.openxmlformats.org/officeDocument/2006/relationships/notesMaster" Target="/ppt/notesMasters/notesMaster1.xml" Id="R0a3c4985c1174a4b" /></Relationships>
</file>

<file path=ppt/notesSlides/_rels/notesSlide7.xml.rels>&#65279;<?xml version="1.0" encoding="utf-8"?><Relationships xmlns="http://schemas.openxmlformats.org/package/2006/relationships"><Relationship Type="http://schemas.openxmlformats.org/officeDocument/2006/relationships/slide" Target="/ppt/slides/slide7.xml" Id="R4f3f4ce631f14592" /><Relationship Type="http://schemas.openxmlformats.org/officeDocument/2006/relationships/notesMaster" Target="/ppt/notesMasters/notesMaster1.xml" Id="R90bc4d3e737b4f3e" /></Relationships>
</file>

<file path=ppt/notesSlides/_rels/notesSlide8.xml.rels>&#65279;<?xml version="1.0" encoding="utf-8"?><Relationships xmlns="http://schemas.openxmlformats.org/package/2006/relationships"><Relationship Type="http://schemas.openxmlformats.org/officeDocument/2006/relationships/slide" Target="/ppt/slides/slide8.xml" Id="R75d4249903984682" /><Relationship Type="http://schemas.openxmlformats.org/officeDocument/2006/relationships/notesMaster" Target="/ppt/notesMasters/notesMaster1.xml" Id="Rc522ab710dad46b5" /></Relationships>
</file>

<file path=ppt/notesSlides/_rels/notesSlide9.xml.rels>&#65279;<?xml version="1.0" encoding="utf-8"?><Relationships xmlns="http://schemas.openxmlformats.org/package/2006/relationships"><Relationship Type="http://schemas.openxmlformats.org/officeDocument/2006/relationships/slide" Target="/ppt/slides/slide9.xml" Id="R9f557f92bec74e0f" /><Relationship Type="http://schemas.openxmlformats.org/officeDocument/2006/relationships/notesMaster" Target="/ppt/notesMasters/notesMaster1.xml" Id="R1ec7f61bce4a45f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e91836cf94d481d" /><Relationship Type="http://schemas.openxmlformats.org/officeDocument/2006/relationships/notesMaster" Target="/ppt/notesMasters/notesMaster1.xml" Id="Refbbc9fa8085404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2ba4a31126f4399" /><Relationship Type="http://schemas.openxmlformats.org/officeDocument/2006/relationships/notesMaster" Target="/ppt/notesMasters/notesMaster1.xml" Id="Rfcce8d1b0a7b457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7e19ba96e324db8" /><Relationship Type="http://schemas.openxmlformats.org/officeDocument/2006/relationships/notesMaster" Target="/ppt/notesMasters/notesMaster1.xml" Id="Rb09c3318fb074b3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e384940c3f54bfc" /><Relationship Type="http://schemas.openxmlformats.org/officeDocument/2006/relationships/image" Target="/ppt/media/image.png" Id="R7ecb20d074994722" /><Relationship Type="http://schemas.openxmlformats.org/officeDocument/2006/relationships/image" Target="/ppt/media/image2.png" Id="Rca0c2aa0401d4209" /><Relationship Type="http://schemas.openxmlformats.org/officeDocument/2006/relationships/image" Target="/ppt/media/image.jpeg" Id="R381534ac90144a0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9b3c749b32c428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ecb20d07499472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a0c2aa0401d420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81534ac90144a0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8fb8b72a24c4b09" /><Relationship Type="http://schemas.openxmlformats.org/officeDocument/2006/relationships/slideLayout" Target="/ppt/slideLayouts/slideLayout1.xml" Id="R818087ad24254a5a" /><Relationship Type="http://schemas.openxmlformats.org/officeDocument/2006/relationships/slideLayout" Target="/ppt/slideLayouts/slideLayout2.xml" Id="Rdff22d53645c4b8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18087ad24254a5a"/>
    <p:sldLayoutId xmlns:r="http://schemas.openxmlformats.org/officeDocument/2006/relationships" id="2147483650" r:id="Rdff22d53645c4b8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145fa45d03d4ac7" /><Relationship Type="http://schemas.openxmlformats.org/officeDocument/2006/relationships/notesSlide" Target="/ppt/notesSlides/notesSlide1.xml" Id="Rb243d30a7d5a41d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692403e142c4369" /><Relationship Type="http://schemas.openxmlformats.org/officeDocument/2006/relationships/notesSlide" Target="/ppt/notesSlides/notesSlide2.xml" Id="R71ad60b1906f4b6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4fc1ea470fb40a3" /><Relationship Type="http://schemas.openxmlformats.org/officeDocument/2006/relationships/notesSlide" Target="/ppt/notesSlides/notesSlide3.xml" Id="R2e182fc4b64c414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dc5a75aff764dfd" /><Relationship Type="http://schemas.openxmlformats.org/officeDocument/2006/relationships/notesSlide" Target="/ppt/notesSlides/notesSlide4.xml" Id="R6ff020a9de6a4c7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8f2ea55fbe24d4a" /><Relationship Type="http://schemas.openxmlformats.org/officeDocument/2006/relationships/notesSlide" Target="/ppt/notesSlides/notesSlide5.xml" Id="R83fe30d881c7485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69dbe6be2f84f4e" /><Relationship Type="http://schemas.openxmlformats.org/officeDocument/2006/relationships/notesSlide" Target="/ppt/notesSlides/notesSlide6.xml" Id="R000fc0d0aeeb4a3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f6dbff102dc4012" /><Relationship Type="http://schemas.openxmlformats.org/officeDocument/2006/relationships/notesSlide" Target="/ppt/notesSlides/notesSlide7.xml" Id="R78c49b20e56b497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4437bf07fcc45de" /><Relationship Type="http://schemas.openxmlformats.org/officeDocument/2006/relationships/notesSlide" Target="/ppt/notesSlides/notesSlide8.xml" Id="Rb2d8c3f2f8a4423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4de10b395d04664" /><Relationship Type="http://schemas.openxmlformats.org/officeDocument/2006/relationships/notesSlide" Target="/ppt/notesSlides/notesSlide9.xml" Id="R792216f00652454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9c3e935cc4e4724" /><Relationship Type="http://schemas.openxmlformats.org/officeDocument/2006/relationships/notesSlide" Target="/ppt/notesSlides/notesSlide10.xml" Id="R962566c9c5fb475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30b1fb713fc4c70" /><Relationship Type="http://schemas.openxmlformats.org/officeDocument/2006/relationships/notesSlide" Target="/ppt/notesSlides/notesSlide11.xml" Id="R6849cf6210724c0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158cb5a146b4857" /><Relationship Type="http://schemas.openxmlformats.org/officeDocument/2006/relationships/notesSlide" Target="/ppt/notesSlides/notesSlide12.xml" Id="R3f11bffd1e57472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啟示錄第10章</a:t>
            </a:r>
          </a:p>
          <a:p xmlns:a="http://schemas.openxmlformats.org/drawingml/2006/main">
            <a:pPr algn="ctr">
              <a:buNone/>
            </a:pPr>
            <a:r>
              <a:rPr sz="2000">
                <a:solidFill>
                  <a:srgbClr val="FFFFFF"/>
                </a:solidFill>
                <a:latin typeface="Georgia"/>
                <a:ea typeface="Georgia"/>
                <a:cs typeface="Georgia"/>
              </a:rPr>
              <a:t>Revelation 10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10:1  |  Revelation 10:1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我又看見另有一位大力的天使從天降下，披着雲彩，頭上有虹，臉面像日頭，兩腳像火柱。</a:t>
            </a:r>
          </a:p>
          <a:p xmlns:a="http://schemas.openxmlformats.org/drawingml/2006/main">
            <a:pPr algn="ctr">
              <a:buNone/>
            </a:pPr>
            <a:r>
              <a:rPr sz="2100">
                <a:solidFill>
                  <a:srgbClr val="FFFFFF"/>
                </a:solidFill>
                <a:latin typeface="Georgia"/>
                <a:ea typeface="Georgia"/>
                <a:cs typeface="Georgia"/>
              </a:rPr>
              <a:t>And I saw another mighty angel come down from heaven, clothed with a cloud: and a rainbow was upon his head, and his face was as it were the sun, and his feet as pillars of fire: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10:2  |  Revelation 10:2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他手裏拿着小書卷，是展開的。他右腳踏海，左腳踏地，</a:t>
            </a:r>
          </a:p>
          <a:p xmlns:a="http://schemas.openxmlformats.org/drawingml/2006/main">
            <a:pPr algn="ctr">
              <a:buNone/>
            </a:pPr>
            <a:r>
              <a:rPr sz="2400">
                <a:solidFill>
                  <a:srgbClr val="FFFFFF"/>
                </a:solidFill>
                <a:latin typeface="Georgia"/>
                <a:ea typeface="Georgia"/>
                <a:cs typeface="Georgia"/>
              </a:rPr>
              <a:t>And he had in his hand a little book open: and he set his right foot upon the sea, and his left foot on the earth,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10:3  |  Revelation 10:3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大聲呼喊，好像獅子吼叫。呼喊完了，就有七雷發聲。</a:t>
            </a:r>
          </a:p>
          <a:p xmlns:a="http://schemas.openxmlformats.org/drawingml/2006/main">
            <a:pPr algn="ctr">
              <a:buNone/>
            </a:pPr>
            <a:r>
              <a:rPr sz="2400">
                <a:solidFill>
                  <a:srgbClr val="FFFFFF"/>
                </a:solidFill>
                <a:latin typeface="Georgia"/>
                <a:ea typeface="Georgia"/>
                <a:cs typeface="Georgia"/>
              </a:rPr>
              <a:t>And cried with a loud voice, as when a lion roareth: and when he had cried, seven thunders uttered their voices.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10:4  |  Revelation 10:4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七雷發聲之後，我正要寫出來，就聽見從天上有聲音說：「七雷所說的，你要封上，不可寫出來。」</a:t>
            </a:r>
          </a:p>
          <a:p xmlns:a="http://schemas.openxmlformats.org/drawingml/2006/main">
            <a:pPr algn="ctr">
              <a:buNone/>
            </a:pPr>
            <a:r>
              <a:rPr sz="2100">
                <a:solidFill>
                  <a:srgbClr val="FFFFFF"/>
                </a:solidFill>
                <a:latin typeface="Georgia"/>
                <a:ea typeface="Georgia"/>
                <a:cs typeface="Georgia"/>
              </a:rPr>
              <a:t>And when the seven thunders had uttered their voices, I was about to write: and I heard a voice from heaven saying unto me, Seal up those things which the seven thunders uttered, and write them not.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10:5  |  Revelation 10:5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我所看見的那踏海踏地的天使向天舉起右手來，</a:t>
            </a:r>
          </a:p>
          <a:p xmlns:a="http://schemas.openxmlformats.org/drawingml/2006/main">
            <a:pPr algn="ctr">
              <a:buNone/>
            </a:pPr>
            <a:r>
              <a:rPr sz="2400">
                <a:solidFill>
                  <a:srgbClr val="FFFFFF"/>
                </a:solidFill>
                <a:latin typeface="Georgia"/>
                <a:ea typeface="Georgia"/>
                <a:cs typeface="Georgia"/>
              </a:rPr>
              <a:t>And the angel which I saw stand upon the sea and upon the earth lifted up his hand to heaven,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10:6  |  Revelation 10:6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指着那創造天和天上之物，地和地上之物，海和海中之物，直活到永永遠遠的，起誓說：「不再有時日了。」</a:t>
            </a:r>
          </a:p>
          <a:p xmlns:a="http://schemas.openxmlformats.org/drawingml/2006/main">
            <a:pPr algn="ctr">
              <a:buNone/>
            </a:pPr>
            <a:r>
              <a:rPr sz="1800">
                <a:solidFill>
                  <a:srgbClr val="FFFFFF"/>
                </a:solidFill>
                <a:latin typeface="Georgia"/>
                <a:ea typeface="Georgia"/>
                <a:cs typeface="Georgia"/>
              </a:rPr>
              <a:t>And sware by him that liveth for ever and ever, who created heaven, and the things that therein are, and the earth, and the things that therein are, and the sea, and the things which are therein, that there should be time no longer: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10:7  |  Revelation 10:7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但在第七位天使吹號發聲的時候，神的奧祕就成全了，正如神所傳給他僕人眾先知的佳音。</a:t>
            </a:r>
          </a:p>
          <a:p xmlns:a="http://schemas.openxmlformats.org/drawingml/2006/main">
            <a:pPr algn="ctr">
              <a:buNone/>
            </a:pPr>
            <a:r>
              <a:rPr sz="2100">
                <a:solidFill>
                  <a:srgbClr val="FFFFFF"/>
                </a:solidFill>
                <a:latin typeface="Georgia"/>
                <a:ea typeface="Georgia"/>
                <a:cs typeface="Georgia"/>
              </a:rPr>
              <a:t>But in the days of the voice of the seventh angel, when he shall begin to sound, the mystery of God should be finished, as he hath declared to his servants the prophets.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10:8  |  Revelation 10:8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我先前從天上所聽見的那聲音又吩咐我說：「你去，把那踏海踏地之天使手中展開的小書卷取過來。」</a:t>
            </a:r>
          </a:p>
          <a:p xmlns:a="http://schemas.openxmlformats.org/drawingml/2006/main">
            <a:pPr algn="ctr">
              <a:buNone/>
            </a:pPr>
            <a:r>
              <a:rPr sz="2100">
                <a:solidFill>
                  <a:srgbClr val="FFFFFF"/>
                </a:solidFill>
                <a:latin typeface="Georgia"/>
                <a:ea typeface="Georgia"/>
                <a:cs typeface="Georgia"/>
              </a:rPr>
              <a:t>And the voice which I heard from heaven spake unto me again, and said, Go and take the little book which is open in the hand of the angel which standeth upon the sea and upon the earth.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10:9  |  Revelation 10:9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我就走到天使那裏，對他說：「請你把小書卷給我。」他對我說：「你拿着吃盡了，便叫你肚子發苦，然而在你口中要甜如蜜。」</a:t>
            </a:r>
          </a:p>
          <a:p xmlns:a="http://schemas.openxmlformats.org/drawingml/2006/main">
            <a:pPr algn="ctr">
              <a:buNone/>
            </a:pPr>
            <a:r>
              <a:rPr sz="2100">
                <a:solidFill>
                  <a:srgbClr val="FFFFFF"/>
                </a:solidFill>
                <a:latin typeface="Georgia"/>
                <a:ea typeface="Georgia"/>
                <a:cs typeface="Georgia"/>
              </a:rPr>
              <a:t>And I went unto the angel, and said unto him, Give me the little book. And he said unto me, Take it, and eat it up; and it shall make thy belly bitter, but it shall be in thy mouth sweet as honey.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10:10  |  Revelation 10:10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我從天使手中把小書卷接過來，吃盡了，在我口中果然甜如蜜，吃了以後，肚子覺得發苦了。</a:t>
            </a:r>
          </a:p>
          <a:p xmlns:a="http://schemas.openxmlformats.org/drawingml/2006/main">
            <a:pPr algn="ctr">
              <a:buNone/>
            </a:pPr>
            <a:r>
              <a:rPr sz="2100">
                <a:solidFill>
                  <a:srgbClr val="FFFFFF"/>
                </a:solidFill>
                <a:latin typeface="Georgia"/>
                <a:ea typeface="Georgia"/>
                <a:cs typeface="Georgia"/>
              </a:rPr>
              <a:t>And I took the little book out of the angel’s hand, and ate it up; and it was in my mouth sweet as honey: and as soon as I had eaten it, my belly was bitter.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10:11  |  Revelation 10:11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天使對我說：「你必指着多民、多國、多方、多王再說預言。」</a:t>
            </a:r>
          </a:p>
          <a:p xmlns:a="http://schemas.openxmlformats.org/drawingml/2006/main">
            <a:pPr algn="ctr">
              <a:buNone/>
            </a:pPr>
            <a:r>
              <a:rPr sz="2400">
                <a:solidFill>
                  <a:srgbClr val="FFFFFF"/>
                </a:solidFill>
                <a:latin typeface="Georgia"/>
                <a:ea typeface="Georgia"/>
                <a:cs typeface="Georgia"/>
              </a:rPr>
              <a:t>And he said unto me, Thou must prophesy again before many peoples, and nations, and tongues, and kings.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2026-08-30T06:43:23.8780000Z</dcterms:created>
  <dcterms:modified xsi:type="dcterms:W3CDTF">2026-08-30T06:43:23.8780000Z</dcterms:modified>
</coreProperties>
</file>