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147700ffc34ce5" /><Relationship Type="http://schemas.openxmlformats.org/officeDocument/2006/relationships/extended-properties" Target="/docProps/app.xml" Id="R8ebf328359f842e1" /><Relationship Type="http://schemas.openxmlformats.org/officeDocument/2006/relationships/officeDocument" Target="/ppt/presentation.xml" Id="R93f4cbc428ae45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d4d9e7ec334b7f"/>
  </p:sldMasterIdLst>
  <p:notesMasterIdLst>
    <p:notesMasterId xmlns:r="http://schemas.openxmlformats.org/officeDocument/2006/relationships" r:id="R8e7d96df1cbb45b7"/>
  </p:notesMasterIdLst>
  <p:sldIdLst>
    <p:sldId xmlns:r="http://schemas.openxmlformats.org/officeDocument/2006/relationships" id="256" r:id="R2a8b19d6d9cd489b"/>
    <p:sldId xmlns:r="http://schemas.openxmlformats.org/officeDocument/2006/relationships" id="257" r:id="R12d06aa994dd49bc"/>
    <p:sldId xmlns:r="http://schemas.openxmlformats.org/officeDocument/2006/relationships" id="258" r:id="R22061cdc5eef49eb"/>
    <p:sldId xmlns:r="http://schemas.openxmlformats.org/officeDocument/2006/relationships" id="259" r:id="Re622218b65874076"/>
    <p:sldId xmlns:r="http://schemas.openxmlformats.org/officeDocument/2006/relationships" id="260" r:id="Rf5b70da13e8949f2"/>
    <p:sldId xmlns:r="http://schemas.openxmlformats.org/officeDocument/2006/relationships" id="261" r:id="Ree888a109fe54ecf"/>
    <p:sldId xmlns:r="http://schemas.openxmlformats.org/officeDocument/2006/relationships" id="262" r:id="Rb788024b559a485f"/>
    <p:sldId xmlns:r="http://schemas.openxmlformats.org/officeDocument/2006/relationships" id="263" r:id="R32478666caa249cd"/>
    <p:sldId xmlns:r="http://schemas.openxmlformats.org/officeDocument/2006/relationships" id="264" r:id="R66e52f330c174a29"/>
    <p:sldId xmlns:r="http://schemas.openxmlformats.org/officeDocument/2006/relationships" id="265" r:id="R872bcd15e39f4f8d"/>
    <p:sldId xmlns:r="http://schemas.openxmlformats.org/officeDocument/2006/relationships" id="266" r:id="Rc8923309d1784d09"/>
    <p:sldId xmlns:r="http://schemas.openxmlformats.org/officeDocument/2006/relationships" id="267" r:id="Rb329733f00574cb9"/>
    <p:sldId xmlns:r="http://schemas.openxmlformats.org/officeDocument/2006/relationships" id="268" r:id="R0b9e7b00fbfd4830"/>
    <p:sldId xmlns:r="http://schemas.openxmlformats.org/officeDocument/2006/relationships" id="269" r:id="R18cfa6e2318a49d9"/>
    <p:sldId xmlns:r="http://schemas.openxmlformats.org/officeDocument/2006/relationships" id="270" r:id="R7cbe11b9bc61427c"/>
    <p:sldId xmlns:r="http://schemas.openxmlformats.org/officeDocument/2006/relationships" id="271" r:id="R82c937c50f8a4854"/>
    <p:sldId xmlns:r="http://schemas.openxmlformats.org/officeDocument/2006/relationships" id="272" r:id="Read7b8a1512d471b"/>
    <p:sldId xmlns:r="http://schemas.openxmlformats.org/officeDocument/2006/relationships" id="273" r:id="R3c75b786fb8947af"/>
    <p:sldId xmlns:r="http://schemas.openxmlformats.org/officeDocument/2006/relationships" id="274" r:id="R53ff6c21cf6149bf"/>
    <p:sldId xmlns:r="http://schemas.openxmlformats.org/officeDocument/2006/relationships" id="275" r:id="R2eb2c456602e4bef"/>
    <p:sldId xmlns:r="http://schemas.openxmlformats.org/officeDocument/2006/relationships" id="276" r:id="Reca598c930284399"/>
    <p:sldId xmlns:r="http://schemas.openxmlformats.org/officeDocument/2006/relationships" id="277" r:id="R559d36cfa5a4486b"/>
    <p:sldId xmlns:r="http://schemas.openxmlformats.org/officeDocument/2006/relationships" id="278" r:id="Ra71f6b9f409a4126"/>
    <p:sldId xmlns:r="http://schemas.openxmlformats.org/officeDocument/2006/relationships" id="279" r:id="R0aea6a1069eb438c"/>
    <p:sldId xmlns:r="http://schemas.openxmlformats.org/officeDocument/2006/relationships" id="280" r:id="R85be85b2cc7843a1"/>
    <p:sldId xmlns:r="http://schemas.openxmlformats.org/officeDocument/2006/relationships" id="281" r:id="Rf6abba44783a445d"/>
    <p:sldId xmlns:r="http://schemas.openxmlformats.org/officeDocument/2006/relationships" id="282" r:id="Ra47b88dffbf441e2"/>
    <p:sldId xmlns:r="http://schemas.openxmlformats.org/officeDocument/2006/relationships" id="283" r:id="R5ad274186d7b44a7"/>
    <p:sldId xmlns:r="http://schemas.openxmlformats.org/officeDocument/2006/relationships" id="284" r:id="R3a5ac7edfcb54b99"/>
    <p:sldId xmlns:r="http://schemas.openxmlformats.org/officeDocument/2006/relationships" id="285" r:id="R0e6fffbf77b045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785d388f544b78" /><Relationship Type="http://schemas.openxmlformats.org/officeDocument/2006/relationships/slideMaster" Target="/ppt/slideMasters/slideMaster1.xml" Id="R9bd4d9e7ec334b7f" /><Relationship Type="http://schemas.openxmlformats.org/officeDocument/2006/relationships/notesMaster" Target="/ppt/notesMasters/notesMaster1.xml" Id="R8e7d96df1cbb45b7" /><Relationship Type="http://schemas.openxmlformats.org/officeDocument/2006/relationships/presProps" Target="/ppt/presProps.xml" Id="Re80ca2f7ceb544cf" /><Relationship Type="http://schemas.openxmlformats.org/officeDocument/2006/relationships/tableStyles" Target="/ppt/tableStyles.xml" Id="Rc5145340642c452e" /><Relationship Type="http://schemas.openxmlformats.org/officeDocument/2006/relationships/slide" Target="/ppt/slides/slide1.xml" Id="R2a8b19d6d9cd489b" /><Relationship Type="http://schemas.openxmlformats.org/officeDocument/2006/relationships/slide" Target="/ppt/slides/slide2.xml" Id="R12d06aa994dd49bc" /><Relationship Type="http://schemas.openxmlformats.org/officeDocument/2006/relationships/slide" Target="/ppt/slides/slide3.xml" Id="R22061cdc5eef49eb" /><Relationship Type="http://schemas.openxmlformats.org/officeDocument/2006/relationships/slide" Target="/ppt/slides/slide4.xml" Id="Re622218b65874076" /><Relationship Type="http://schemas.openxmlformats.org/officeDocument/2006/relationships/slide" Target="/ppt/slides/slide5.xml" Id="Rf5b70da13e8949f2" /><Relationship Type="http://schemas.openxmlformats.org/officeDocument/2006/relationships/slide" Target="/ppt/slides/slide6.xml" Id="Ree888a109fe54ecf" /><Relationship Type="http://schemas.openxmlformats.org/officeDocument/2006/relationships/slide" Target="/ppt/slides/slide7.xml" Id="Rb788024b559a485f" /><Relationship Type="http://schemas.openxmlformats.org/officeDocument/2006/relationships/slide" Target="/ppt/slides/slide8.xml" Id="R32478666caa249cd" /><Relationship Type="http://schemas.openxmlformats.org/officeDocument/2006/relationships/slide" Target="/ppt/slides/slide9.xml" Id="R66e52f330c174a29" /><Relationship Type="http://schemas.openxmlformats.org/officeDocument/2006/relationships/slide" Target="/ppt/slides/slide10.xml" Id="R872bcd15e39f4f8d" /><Relationship Type="http://schemas.openxmlformats.org/officeDocument/2006/relationships/slide" Target="/ppt/slides/slide11.xml" Id="Rc8923309d1784d09" /><Relationship Type="http://schemas.openxmlformats.org/officeDocument/2006/relationships/slide" Target="/ppt/slides/slide12.xml" Id="Rb329733f00574cb9" /><Relationship Type="http://schemas.openxmlformats.org/officeDocument/2006/relationships/slide" Target="/ppt/slides/slide13.xml" Id="R0b9e7b00fbfd4830" /><Relationship Type="http://schemas.openxmlformats.org/officeDocument/2006/relationships/slide" Target="/ppt/slides/slide14.xml" Id="R18cfa6e2318a49d9" /><Relationship Type="http://schemas.openxmlformats.org/officeDocument/2006/relationships/slide" Target="/ppt/slides/slide15.xml" Id="R7cbe11b9bc61427c" /><Relationship Type="http://schemas.openxmlformats.org/officeDocument/2006/relationships/slide" Target="/ppt/slides/slide16.xml" Id="R82c937c50f8a4854" /><Relationship Type="http://schemas.openxmlformats.org/officeDocument/2006/relationships/slide" Target="/ppt/slides/slide17.xml" Id="Read7b8a1512d471b" /><Relationship Type="http://schemas.openxmlformats.org/officeDocument/2006/relationships/slide" Target="/ppt/slides/slide18.xml" Id="R3c75b786fb8947af" /><Relationship Type="http://schemas.openxmlformats.org/officeDocument/2006/relationships/slide" Target="/ppt/slides/slide19.xml" Id="R53ff6c21cf6149bf" /><Relationship Type="http://schemas.openxmlformats.org/officeDocument/2006/relationships/slide" Target="/ppt/slides/slide20.xml" Id="R2eb2c456602e4bef" /><Relationship Type="http://schemas.openxmlformats.org/officeDocument/2006/relationships/slide" Target="/ppt/slides/slide21.xml" Id="Reca598c930284399" /><Relationship Type="http://schemas.openxmlformats.org/officeDocument/2006/relationships/slide" Target="/ppt/slides/slide22.xml" Id="R559d36cfa5a4486b" /><Relationship Type="http://schemas.openxmlformats.org/officeDocument/2006/relationships/slide" Target="/ppt/slides/slide23.xml" Id="Ra71f6b9f409a4126" /><Relationship Type="http://schemas.openxmlformats.org/officeDocument/2006/relationships/slide" Target="/ppt/slides/slide24.xml" Id="R0aea6a1069eb438c" /><Relationship Type="http://schemas.openxmlformats.org/officeDocument/2006/relationships/slide" Target="/ppt/slides/slide25.xml" Id="R85be85b2cc7843a1" /><Relationship Type="http://schemas.openxmlformats.org/officeDocument/2006/relationships/slide" Target="/ppt/slides/slide26.xml" Id="Rf6abba44783a445d" /><Relationship Type="http://schemas.openxmlformats.org/officeDocument/2006/relationships/slide" Target="/ppt/slides/slide27.xml" Id="Ra47b88dffbf441e2" /><Relationship Type="http://schemas.openxmlformats.org/officeDocument/2006/relationships/slide" Target="/ppt/slides/slide28.xml" Id="R5ad274186d7b44a7" /><Relationship Type="http://schemas.openxmlformats.org/officeDocument/2006/relationships/slide" Target="/ppt/slides/slide29.xml" Id="R3a5ac7edfcb54b99" /><Relationship Type="http://schemas.openxmlformats.org/officeDocument/2006/relationships/slide" Target="/ppt/slides/slide30.xml" Id="R0e6fffbf77b045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9696ff0aaa49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c7a593675644c4" /><Relationship Type="http://schemas.openxmlformats.org/officeDocument/2006/relationships/notesMaster" Target="/ppt/notesMasters/notesMaster1.xml" Id="R2e6ac2aab3ee417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74453abfc24150" /><Relationship Type="http://schemas.openxmlformats.org/officeDocument/2006/relationships/notesMaster" Target="/ppt/notesMasters/notesMaster1.xml" Id="Ra2671673b82849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9a21b7038f34f6c" /><Relationship Type="http://schemas.openxmlformats.org/officeDocument/2006/relationships/notesMaster" Target="/ppt/notesMasters/notesMaster1.xml" Id="Rfecea85bbfd945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148f8fbfc244d8" /><Relationship Type="http://schemas.openxmlformats.org/officeDocument/2006/relationships/notesMaster" Target="/ppt/notesMasters/notesMaster1.xml" Id="R6b48f3fe5b604b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a44ca465534994" /><Relationship Type="http://schemas.openxmlformats.org/officeDocument/2006/relationships/notesMaster" Target="/ppt/notesMasters/notesMaster1.xml" Id="Ra0f7013d1cc646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a743ac3cbc412d" /><Relationship Type="http://schemas.openxmlformats.org/officeDocument/2006/relationships/notesMaster" Target="/ppt/notesMasters/notesMaster1.xml" Id="Rf309653b132c46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7f17ff85fa4155" /><Relationship Type="http://schemas.openxmlformats.org/officeDocument/2006/relationships/notesMaster" Target="/ppt/notesMasters/notesMaster1.xml" Id="R9263522fc8dd45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beb22e0e9047fb" /><Relationship Type="http://schemas.openxmlformats.org/officeDocument/2006/relationships/notesMaster" Target="/ppt/notesMasters/notesMaster1.xml" Id="Rbc7c6086da45455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1c9f6c40f24300" /><Relationship Type="http://schemas.openxmlformats.org/officeDocument/2006/relationships/notesMaster" Target="/ppt/notesMasters/notesMaster1.xml" Id="Refc646eaeca947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9e42846b6546ec" /><Relationship Type="http://schemas.openxmlformats.org/officeDocument/2006/relationships/notesMaster" Target="/ppt/notesMasters/notesMaster1.xml" Id="R27784861839042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66e9c7505fd41a8" /><Relationship Type="http://schemas.openxmlformats.org/officeDocument/2006/relationships/notesMaster" Target="/ppt/notesMasters/notesMaster1.xml" Id="R5c993be0672548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1574d9e57424c49" /><Relationship Type="http://schemas.openxmlformats.org/officeDocument/2006/relationships/notesMaster" Target="/ppt/notesMasters/notesMaster1.xml" Id="R140782527a9f49e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7e26ce61bb64fe8" /><Relationship Type="http://schemas.openxmlformats.org/officeDocument/2006/relationships/notesMaster" Target="/ppt/notesMasters/notesMaster1.xml" Id="R49beb41b4323408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38cabeb81394245" /><Relationship Type="http://schemas.openxmlformats.org/officeDocument/2006/relationships/notesMaster" Target="/ppt/notesMasters/notesMaster1.xml" Id="R23d93f2ef816407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f3559a078a94600" /><Relationship Type="http://schemas.openxmlformats.org/officeDocument/2006/relationships/notesMaster" Target="/ppt/notesMasters/notesMaster1.xml" Id="R0f658a1e2280420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7fd54374254202" /><Relationship Type="http://schemas.openxmlformats.org/officeDocument/2006/relationships/notesMaster" Target="/ppt/notesMasters/notesMaster1.xml" Id="R3675a2e50a104d6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8fea4658ca04087" /><Relationship Type="http://schemas.openxmlformats.org/officeDocument/2006/relationships/notesMaster" Target="/ppt/notesMasters/notesMaster1.xml" Id="Ra6dd71203e2d400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d8a005178bc4664" /><Relationship Type="http://schemas.openxmlformats.org/officeDocument/2006/relationships/notesMaster" Target="/ppt/notesMasters/notesMaster1.xml" Id="Re9a602902772463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754019e5b5443f1" /><Relationship Type="http://schemas.openxmlformats.org/officeDocument/2006/relationships/notesMaster" Target="/ppt/notesMasters/notesMaster1.xml" Id="Rbd3cf25f28e9494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f22df35b2df4eb8" /><Relationship Type="http://schemas.openxmlformats.org/officeDocument/2006/relationships/notesMaster" Target="/ppt/notesMasters/notesMaster1.xml" Id="R0f2acd5deb544a4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cfb0337ff20485f" /><Relationship Type="http://schemas.openxmlformats.org/officeDocument/2006/relationships/notesMaster" Target="/ppt/notesMasters/notesMaster1.xml" Id="R520f47a0fec741b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3da98adb6cb474c" /><Relationship Type="http://schemas.openxmlformats.org/officeDocument/2006/relationships/notesMaster" Target="/ppt/notesMasters/notesMaster1.xml" Id="R37f165b252ed42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3da9dc5c7444c02" /><Relationship Type="http://schemas.openxmlformats.org/officeDocument/2006/relationships/notesMaster" Target="/ppt/notesMasters/notesMaster1.xml" Id="R4a8480498b72404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ee7b4e391c3425c" /><Relationship Type="http://schemas.openxmlformats.org/officeDocument/2006/relationships/notesMaster" Target="/ppt/notesMasters/notesMaster1.xml" Id="R70eac51836bc458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816e4e9d39f4112" /><Relationship Type="http://schemas.openxmlformats.org/officeDocument/2006/relationships/notesMaster" Target="/ppt/notesMasters/notesMaster1.xml" Id="R5e75ab0502a2451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d0ca4e27b1a4eca" /><Relationship Type="http://schemas.openxmlformats.org/officeDocument/2006/relationships/notesMaster" Target="/ppt/notesMasters/notesMaster1.xml" Id="R7a855f9a813e496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ae5edb68fbe415a" /><Relationship Type="http://schemas.openxmlformats.org/officeDocument/2006/relationships/notesMaster" Target="/ppt/notesMasters/notesMaster1.xml" Id="R043363d19cf34ee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26ad1c4366547e7" /><Relationship Type="http://schemas.openxmlformats.org/officeDocument/2006/relationships/notesMaster" Target="/ppt/notesMasters/notesMaster1.xml" Id="R4ae3441e50b5448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e831e36c2674b64" /><Relationship Type="http://schemas.openxmlformats.org/officeDocument/2006/relationships/notesMaster" Target="/ppt/notesMasters/notesMaster1.xml" Id="R23fe86d568484e7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258e9c0dba24337" /><Relationship Type="http://schemas.openxmlformats.org/officeDocument/2006/relationships/notesMaster" Target="/ppt/notesMasters/notesMaster1.xml" Id="R728fd3c2c93043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b2220b88164740" /><Relationship Type="http://schemas.openxmlformats.org/officeDocument/2006/relationships/image" Target="/ppt/media/image.png" Id="Rfd2a337f5dd54de5" /><Relationship Type="http://schemas.openxmlformats.org/officeDocument/2006/relationships/image" Target="/ppt/media/image2.png" Id="Rbf780d2b2b154767" /><Relationship Type="http://schemas.openxmlformats.org/officeDocument/2006/relationships/image" Target="/ppt/media/image.jpeg" Id="R3cb0246cda4e4a5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8e16123f9b4b5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d2a337f5dd54de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f780d2b2b15476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b0246cda4e4a5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535474ad6448c1" /><Relationship Type="http://schemas.openxmlformats.org/officeDocument/2006/relationships/slideLayout" Target="/ppt/slideLayouts/slideLayout1.xml" Id="Rd748bdae47ff4f24" /><Relationship Type="http://schemas.openxmlformats.org/officeDocument/2006/relationships/slideLayout" Target="/ppt/slideLayouts/slideLayout2.xml" Id="R854ccd365e03489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48bdae47ff4f24"/>
    <p:sldLayoutId xmlns:r="http://schemas.openxmlformats.org/officeDocument/2006/relationships" id="2147483650" r:id="R854ccd365e03489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281fb3e3a94347" /><Relationship Type="http://schemas.openxmlformats.org/officeDocument/2006/relationships/notesSlide" Target="/ppt/notesSlides/notesSlide1.xml" Id="R6f8a457cd6ad40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701b770afa47eb" /><Relationship Type="http://schemas.openxmlformats.org/officeDocument/2006/relationships/notesSlide" Target="/ppt/notesSlides/notesSlide2.xml" Id="Rbbefaf2e8bc747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9a2c2b79c745e4" /><Relationship Type="http://schemas.openxmlformats.org/officeDocument/2006/relationships/notesSlide" Target="/ppt/notesSlides/notesSlide3.xml" Id="R06c31dda2dd94f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839b67cc244b59" /><Relationship Type="http://schemas.openxmlformats.org/officeDocument/2006/relationships/notesSlide" Target="/ppt/notesSlides/notesSlide4.xml" Id="R7a89a6af201d4e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5cc19fd95b4425" /><Relationship Type="http://schemas.openxmlformats.org/officeDocument/2006/relationships/notesSlide" Target="/ppt/notesSlides/notesSlide5.xml" Id="R4c47f118941546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4d0b12f18a4576" /><Relationship Type="http://schemas.openxmlformats.org/officeDocument/2006/relationships/notesSlide" Target="/ppt/notesSlides/notesSlide6.xml" Id="R967f54cd39fa434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4c7706cb54433b" /><Relationship Type="http://schemas.openxmlformats.org/officeDocument/2006/relationships/notesSlide" Target="/ppt/notesSlides/notesSlide7.xml" Id="R2ede6f4caa694a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adb3b07bfe4851" /><Relationship Type="http://schemas.openxmlformats.org/officeDocument/2006/relationships/notesSlide" Target="/ppt/notesSlides/notesSlide8.xml" Id="R9886bf8d7cdd48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1af664260e447d" /><Relationship Type="http://schemas.openxmlformats.org/officeDocument/2006/relationships/notesSlide" Target="/ppt/notesSlides/notesSlide9.xml" Id="R7ccb71e2fd4a4b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a23132b61145de" /><Relationship Type="http://schemas.openxmlformats.org/officeDocument/2006/relationships/notesSlide" Target="/ppt/notesSlides/notesSlide10.xml" Id="Rfaaffcb88b64441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ac707d24cf4e7c" /><Relationship Type="http://schemas.openxmlformats.org/officeDocument/2006/relationships/notesSlide" Target="/ppt/notesSlides/notesSlide11.xml" Id="R703ae483e97f4e5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5afb39bda04bde" /><Relationship Type="http://schemas.openxmlformats.org/officeDocument/2006/relationships/notesSlide" Target="/ppt/notesSlides/notesSlide12.xml" Id="Rffd2209db60a42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d6d2659ca1437d" /><Relationship Type="http://schemas.openxmlformats.org/officeDocument/2006/relationships/notesSlide" Target="/ppt/notesSlides/notesSlide13.xml" Id="R2efb17a4708c4f1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83dc07092d42cc" /><Relationship Type="http://schemas.openxmlformats.org/officeDocument/2006/relationships/notesSlide" Target="/ppt/notesSlides/notesSlide14.xml" Id="Rbb599bdcef614b4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88556ce764420e" /><Relationship Type="http://schemas.openxmlformats.org/officeDocument/2006/relationships/notesSlide" Target="/ppt/notesSlides/notesSlide15.xml" Id="Rc3162633247e49d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25f7ea89964c22" /><Relationship Type="http://schemas.openxmlformats.org/officeDocument/2006/relationships/notesSlide" Target="/ppt/notesSlides/notesSlide16.xml" Id="R6dba9b7ce26e46c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2887e2039e4d8e" /><Relationship Type="http://schemas.openxmlformats.org/officeDocument/2006/relationships/notesSlide" Target="/ppt/notesSlides/notesSlide17.xml" Id="R12c5ae2f7de94fb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ee044a8c32436a" /><Relationship Type="http://schemas.openxmlformats.org/officeDocument/2006/relationships/notesSlide" Target="/ppt/notesSlides/notesSlide18.xml" Id="R41ac25af486c4c3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eccba0fec249eb" /><Relationship Type="http://schemas.openxmlformats.org/officeDocument/2006/relationships/notesSlide" Target="/ppt/notesSlides/notesSlide19.xml" Id="R63540703a95e420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b4912b26174f9f" /><Relationship Type="http://schemas.openxmlformats.org/officeDocument/2006/relationships/notesSlide" Target="/ppt/notesSlides/notesSlide20.xml" Id="Rf534fa9c7052458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ae92aeb6184196" /><Relationship Type="http://schemas.openxmlformats.org/officeDocument/2006/relationships/notesSlide" Target="/ppt/notesSlides/notesSlide21.xml" Id="R9fe279ac276f49b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72f81b12ac4e01" /><Relationship Type="http://schemas.openxmlformats.org/officeDocument/2006/relationships/notesSlide" Target="/ppt/notesSlides/notesSlide22.xml" Id="Rf2b47f1802a342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df801b4ca54e03" /><Relationship Type="http://schemas.openxmlformats.org/officeDocument/2006/relationships/notesSlide" Target="/ppt/notesSlides/notesSlide23.xml" Id="Rc2652da013a4494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ba9eae4ea417e" /><Relationship Type="http://schemas.openxmlformats.org/officeDocument/2006/relationships/notesSlide" Target="/ppt/notesSlides/notesSlide24.xml" Id="Ra9cc936c0183420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692d0c61194ac0" /><Relationship Type="http://schemas.openxmlformats.org/officeDocument/2006/relationships/notesSlide" Target="/ppt/notesSlides/notesSlide25.xml" Id="Rb98a25b3b08a4b2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c08b3ab64f4722" /><Relationship Type="http://schemas.openxmlformats.org/officeDocument/2006/relationships/notesSlide" Target="/ppt/notesSlides/notesSlide26.xml" Id="R3b7cbaa90cb34d5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9f36bee4b14165" /><Relationship Type="http://schemas.openxmlformats.org/officeDocument/2006/relationships/notesSlide" Target="/ppt/notesSlides/notesSlide27.xml" Id="Rce649417145645a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e80a0bafb64a09" /><Relationship Type="http://schemas.openxmlformats.org/officeDocument/2006/relationships/notesSlide" Target="/ppt/notesSlides/notesSlide28.xml" Id="Ree3257c6b9db4ce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6c4b1381ae4efe" /><Relationship Type="http://schemas.openxmlformats.org/officeDocument/2006/relationships/notesSlide" Target="/ppt/notesSlides/notesSlide29.xml" Id="R6560c2622d874fb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9325dcb4094b87" /><Relationship Type="http://schemas.openxmlformats.org/officeDocument/2006/relationships/notesSlide" Target="/ppt/notesSlides/notesSlide30.xml" Id="R217538fe385743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箴言第22章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22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  |  Proverbs 22:1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美名勝過大財； 恩寵強如金銀。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good name is rather to be chosen than great riches, and loving favour rather than silver and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  |  Proverbs 22:2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富戶窮人在世相遇， 都為耶和華所造。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rich and poor meet together: the LORD is the maker of them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22:3  |  Proverbs 22:3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通達人見禍藏躲； 愚蒙人前往受害。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prudent man foreseeth the evil, and hideth himself: but the simple pass on, and are punished.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22:4  |  Proverbs 22:4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敬畏耶和華心存謙卑， 就得富有、尊榮、生命為賞賜。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humility and the fear of the LORD are riches, and honour, and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22:5  |  Proverbs 22:5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乖僻人的路上有荊棘和網羅； 保守自己生命的，必要遠離。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Thorns and snares are in the way of the froward: he that doth keep his soul shall be far from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22:6  |  Proverbs 22:6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教養孩童，使他走當行的道， 就是到老他也不偏離。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Train up a child in the way he should go: and when he is old, he will not depart from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22:7  |  Proverbs 22:7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富戶管轄窮人； 欠債的是債主的僕人。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rich ruleth over the poor, and the borrower is servant to the lender.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22:8  |  Proverbs 22:8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撒罪孽的，必收災禍； 他逞怒的杖也必廢掉。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soweth iniquity shall reap vanity: and the rod of his anger shall fail.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22:9  |  Proverbs 22:9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眼目慈善的，就必蒙福， 因他將食物分給窮人。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a bountiful eye shall be blessed; for he giveth of his bread to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22:10  |  Proverbs 22:10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趕出褻慢人，爭端就消除； 紛爭和羞辱也必止息。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Cast out the scorner, and contention shall go out; yea, strife and reproach shall cease.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22:11  |  Proverbs 22:11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喜愛清心的人因他嘴上的恩言， 王必與他為友。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loveth pureness of heart, for the grace of his lips the king shall be his friend.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22:12  |  Proverbs 22:12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耶和華的眼目眷顧聰明人， 卻傾敗奸詐人的言語。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eyes of the LORD preserve knowledge, and he overthroweth the words of the transgressor.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22:13  |  Proverbs 22:13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懶惰人說：外頭有獅子； 我在街上就必被殺。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slothful man saith, There is a lion without, I shall be slain in the streets.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22:14  |  Proverbs 22:14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淫婦的口為深坑； 耶和華所憎惡的，必陷在其中。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mouth of strange women is a deep pit: he that is abhorred of the LORD shall fall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22:15  |  Proverbs 22:15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愚蒙迷住孩童的心， 用管教的杖可以遠遠趕除。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Foolishness is bound in the heart of a child; but the rod of correction shall drive it far from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22:16  |  Proverbs 22:16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欺壓貧窮為要利己的， 並送[禮]與富戶的，都必缺乏。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oppresseth the poor to increase his riches, and he that giveth to the rich, shall surely come to want.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22:17  |  Proverbs 22:17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你須側耳聽受智慧人的言語， 留心領會我的知識。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Bow down thine ear, and hear the words of the wise, and apply thine heart unto my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22:18  |  Proverbs 22:18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你若心中存記， 嘴上咬定，這便為美。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it is a pleasant thing if thou keep them within thee; they shall withal be fitted in thy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22:19  |  Proverbs 22:19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我今日以此特特指教你， 為要使你倚靠耶和華。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thy trust may be in the LORD, I have made known to thee this day, even 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22:20  |  Proverbs 22:20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謀略和知識的美事， 我豈沒有寫給你嗎？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not I written to thee excellent things in counsels and knowledge,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22:21  |  Proverbs 22:21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要使你知道真言的實理， 你好將真言回覆那打發你來的人。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 might make thee know the certainty of the words of truth; that thou mightest answer the words of truth to them that send unto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22:22  |  Proverbs 22:22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貧窮人，你不可因他貧窮就搶奪他的物， 也不可在城門口欺壓困苦人；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Rob not the poor, because he is poor: neither oppress the afflicted in the gate: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22:23  |  Proverbs 22:23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因耶和華必為他辨屈； 搶奪他的，耶和華必奪取那人的命。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will plead their cause, and spoil the soul of those that spoiled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22:24  |  Proverbs 22:24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好生氣的人，不可與他結交； 暴怒的人，不可與他來往；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no friendship with an angry man; and with a furious man thou shalt not go: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22:25  |  Proverbs 22:25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恐怕你效法他的行為， 自己就陷在網羅裏。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thou learn his ways, and get a snare to thy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22:26  |  Proverbs 22:26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不要與人擊掌， 不要為欠債的作保。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thou one of them that strike hands, or of them that are sureties for debts.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22:27  |  Proverbs 22:27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你若沒有甚麼償還， 何必使人奪去你睡臥的床呢？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hast nothing to pay, why should he take away thy bed from under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22:28  |  Proverbs 22:28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你先祖所立的地界， 你不可挪移。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not the ancient landmark, which thy fathers have set.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22:29  |  Proverbs 22:29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你看見辦事殷勤的人嗎？ 他必站在君王面前， 必不站在下賤人面前。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Seest thou a man diligent in his business? he shall stand before kings; he shall not stand before mean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2026-08-30T07:17:57.4700000Z</dcterms:created>
  <dcterms:modified xsi:type="dcterms:W3CDTF">2026-08-30T07:17:57.4700000Z</dcterms:modified>
</coreProperties>
</file>