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455803eb6c646c3" /><Relationship Type="http://schemas.openxmlformats.org/officeDocument/2006/relationships/extended-properties" Target="/docProps/app.xml" Id="Rc75ad5338a5a4910" /><Relationship Type="http://schemas.openxmlformats.org/officeDocument/2006/relationships/officeDocument" Target="/ppt/presentation.xml" Id="R3e4c950c431a43b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4fae9e076204818"/>
  </p:sldMasterIdLst>
  <p:notesMasterIdLst>
    <p:notesMasterId xmlns:r="http://schemas.openxmlformats.org/officeDocument/2006/relationships" r:id="R19ec0c187df844d1"/>
  </p:notesMasterIdLst>
  <p:sldIdLst>
    <p:sldId xmlns:r="http://schemas.openxmlformats.org/officeDocument/2006/relationships" id="256" r:id="R1b46a02be40741d8"/>
    <p:sldId xmlns:r="http://schemas.openxmlformats.org/officeDocument/2006/relationships" id="257" r:id="R0074643dd0064ab9"/>
    <p:sldId xmlns:r="http://schemas.openxmlformats.org/officeDocument/2006/relationships" id="258" r:id="Rd0d909046e564d54"/>
    <p:sldId xmlns:r="http://schemas.openxmlformats.org/officeDocument/2006/relationships" id="259" r:id="Rfdfe5f0c9d934c24"/>
    <p:sldId xmlns:r="http://schemas.openxmlformats.org/officeDocument/2006/relationships" id="260" r:id="Rdb41b70d59614068"/>
    <p:sldId xmlns:r="http://schemas.openxmlformats.org/officeDocument/2006/relationships" id="261" r:id="Rd355fee088bc46d9"/>
    <p:sldId xmlns:r="http://schemas.openxmlformats.org/officeDocument/2006/relationships" id="262" r:id="Ra421f952c2894bfb"/>
    <p:sldId xmlns:r="http://schemas.openxmlformats.org/officeDocument/2006/relationships" id="263" r:id="Ra78802258b394da6"/>
    <p:sldId xmlns:r="http://schemas.openxmlformats.org/officeDocument/2006/relationships" id="264" r:id="Rc6364a8b8dd94623"/>
    <p:sldId xmlns:r="http://schemas.openxmlformats.org/officeDocument/2006/relationships" id="265" r:id="R023f27cc862b451e"/>
    <p:sldId xmlns:r="http://schemas.openxmlformats.org/officeDocument/2006/relationships" id="266" r:id="R29ffd2f9e2124a24"/>
    <p:sldId xmlns:r="http://schemas.openxmlformats.org/officeDocument/2006/relationships" id="267" r:id="R6da48a6470104685"/>
    <p:sldId xmlns:r="http://schemas.openxmlformats.org/officeDocument/2006/relationships" id="268" r:id="R3ea593e432514ce6"/>
    <p:sldId xmlns:r="http://schemas.openxmlformats.org/officeDocument/2006/relationships" id="269" r:id="Rfaa8cba92f5a4237"/>
    <p:sldId xmlns:r="http://schemas.openxmlformats.org/officeDocument/2006/relationships" id="270" r:id="R138e76bc81d94e2a"/>
    <p:sldId xmlns:r="http://schemas.openxmlformats.org/officeDocument/2006/relationships" id="271" r:id="R35e22d7346984b2e"/>
    <p:sldId xmlns:r="http://schemas.openxmlformats.org/officeDocument/2006/relationships" id="272" r:id="R11163f6301c34c17"/>
    <p:sldId xmlns:r="http://schemas.openxmlformats.org/officeDocument/2006/relationships" id="273" r:id="Rc43352cf0f5a4032"/>
    <p:sldId xmlns:r="http://schemas.openxmlformats.org/officeDocument/2006/relationships" id="274" r:id="Rd10a62be9d2e4865"/>
    <p:sldId xmlns:r="http://schemas.openxmlformats.org/officeDocument/2006/relationships" id="275" r:id="R898fc860bed34c2f"/>
    <p:sldId xmlns:r="http://schemas.openxmlformats.org/officeDocument/2006/relationships" id="276" r:id="Rd28c73e925534d39"/>
    <p:sldId xmlns:r="http://schemas.openxmlformats.org/officeDocument/2006/relationships" id="277" r:id="R65e1262169414f33"/>
    <p:sldId xmlns:r="http://schemas.openxmlformats.org/officeDocument/2006/relationships" id="278" r:id="Rc6ebc8b9e62b4c5e"/>
    <p:sldId xmlns:r="http://schemas.openxmlformats.org/officeDocument/2006/relationships" id="279" r:id="R25fa10376e9f43d7"/>
    <p:sldId xmlns:r="http://schemas.openxmlformats.org/officeDocument/2006/relationships" id="280" r:id="R4ecd39ba8aab4144"/>
    <p:sldId xmlns:r="http://schemas.openxmlformats.org/officeDocument/2006/relationships" id="281" r:id="R01f0696396a74af4"/>
    <p:sldId xmlns:r="http://schemas.openxmlformats.org/officeDocument/2006/relationships" id="282" r:id="R77c05a17c2dd4e86"/>
    <p:sldId xmlns:r="http://schemas.openxmlformats.org/officeDocument/2006/relationships" id="283" r:id="Rea7e2299b3d549b5"/>
    <p:sldId xmlns:r="http://schemas.openxmlformats.org/officeDocument/2006/relationships" id="284" r:id="R12ddfe4fe3b74bba"/>
    <p:sldId xmlns:r="http://schemas.openxmlformats.org/officeDocument/2006/relationships" id="285" r:id="R629eefe20129468b"/>
    <p:sldId xmlns:r="http://schemas.openxmlformats.org/officeDocument/2006/relationships" id="286" r:id="Ra2888f78b9fd4844"/>
    <p:sldId xmlns:r="http://schemas.openxmlformats.org/officeDocument/2006/relationships" id="287" r:id="Rf9f39faba7d34836"/>
    <p:sldId xmlns:r="http://schemas.openxmlformats.org/officeDocument/2006/relationships" id="288" r:id="R5cfcff8e331841c2"/>
    <p:sldId xmlns:r="http://schemas.openxmlformats.org/officeDocument/2006/relationships" id="289" r:id="Rd18a70ae044c4372"/>
    <p:sldId xmlns:r="http://schemas.openxmlformats.org/officeDocument/2006/relationships" id="290" r:id="R605bd80a716c494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50df43e1c824b4c" /><Relationship Type="http://schemas.openxmlformats.org/officeDocument/2006/relationships/slideMaster" Target="/ppt/slideMasters/slideMaster1.xml" Id="Rc4fae9e076204818" /><Relationship Type="http://schemas.openxmlformats.org/officeDocument/2006/relationships/notesMaster" Target="/ppt/notesMasters/notesMaster1.xml" Id="R19ec0c187df844d1" /><Relationship Type="http://schemas.openxmlformats.org/officeDocument/2006/relationships/presProps" Target="/ppt/presProps.xml" Id="R5cdfa07f6cc94c75" /><Relationship Type="http://schemas.openxmlformats.org/officeDocument/2006/relationships/tableStyles" Target="/ppt/tableStyles.xml" Id="Rd37df3ab77a94592" /><Relationship Type="http://schemas.openxmlformats.org/officeDocument/2006/relationships/slide" Target="/ppt/slides/slide1.xml" Id="R1b46a02be40741d8" /><Relationship Type="http://schemas.openxmlformats.org/officeDocument/2006/relationships/slide" Target="/ppt/slides/slide2.xml" Id="R0074643dd0064ab9" /><Relationship Type="http://schemas.openxmlformats.org/officeDocument/2006/relationships/slide" Target="/ppt/slides/slide3.xml" Id="Rd0d909046e564d54" /><Relationship Type="http://schemas.openxmlformats.org/officeDocument/2006/relationships/slide" Target="/ppt/slides/slide4.xml" Id="Rfdfe5f0c9d934c24" /><Relationship Type="http://schemas.openxmlformats.org/officeDocument/2006/relationships/slide" Target="/ppt/slides/slide5.xml" Id="Rdb41b70d59614068" /><Relationship Type="http://schemas.openxmlformats.org/officeDocument/2006/relationships/slide" Target="/ppt/slides/slide6.xml" Id="Rd355fee088bc46d9" /><Relationship Type="http://schemas.openxmlformats.org/officeDocument/2006/relationships/slide" Target="/ppt/slides/slide7.xml" Id="Ra421f952c2894bfb" /><Relationship Type="http://schemas.openxmlformats.org/officeDocument/2006/relationships/slide" Target="/ppt/slides/slide8.xml" Id="Ra78802258b394da6" /><Relationship Type="http://schemas.openxmlformats.org/officeDocument/2006/relationships/slide" Target="/ppt/slides/slide9.xml" Id="Rc6364a8b8dd94623" /><Relationship Type="http://schemas.openxmlformats.org/officeDocument/2006/relationships/slide" Target="/ppt/slides/slide10.xml" Id="R023f27cc862b451e" /><Relationship Type="http://schemas.openxmlformats.org/officeDocument/2006/relationships/slide" Target="/ppt/slides/slide11.xml" Id="R29ffd2f9e2124a24" /><Relationship Type="http://schemas.openxmlformats.org/officeDocument/2006/relationships/slide" Target="/ppt/slides/slide12.xml" Id="R6da48a6470104685" /><Relationship Type="http://schemas.openxmlformats.org/officeDocument/2006/relationships/slide" Target="/ppt/slides/slide13.xml" Id="R3ea593e432514ce6" /><Relationship Type="http://schemas.openxmlformats.org/officeDocument/2006/relationships/slide" Target="/ppt/slides/slide14.xml" Id="Rfaa8cba92f5a4237" /><Relationship Type="http://schemas.openxmlformats.org/officeDocument/2006/relationships/slide" Target="/ppt/slides/slide15.xml" Id="R138e76bc81d94e2a" /><Relationship Type="http://schemas.openxmlformats.org/officeDocument/2006/relationships/slide" Target="/ppt/slides/slide16.xml" Id="R35e22d7346984b2e" /><Relationship Type="http://schemas.openxmlformats.org/officeDocument/2006/relationships/slide" Target="/ppt/slides/slide17.xml" Id="R11163f6301c34c17" /><Relationship Type="http://schemas.openxmlformats.org/officeDocument/2006/relationships/slide" Target="/ppt/slides/slide18.xml" Id="Rc43352cf0f5a4032" /><Relationship Type="http://schemas.openxmlformats.org/officeDocument/2006/relationships/slide" Target="/ppt/slides/slide19.xml" Id="Rd10a62be9d2e4865" /><Relationship Type="http://schemas.openxmlformats.org/officeDocument/2006/relationships/slide" Target="/ppt/slides/slide20.xml" Id="R898fc860bed34c2f" /><Relationship Type="http://schemas.openxmlformats.org/officeDocument/2006/relationships/slide" Target="/ppt/slides/slide21.xml" Id="Rd28c73e925534d39" /><Relationship Type="http://schemas.openxmlformats.org/officeDocument/2006/relationships/slide" Target="/ppt/slides/slide22.xml" Id="R65e1262169414f33" /><Relationship Type="http://schemas.openxmlformats.org/officeDocument/2006/relationships/slide" Target="/ppt/slides/slide23.xml" Id="Rc6ebc8b9e62b4c5e" /><Relationship Type="http://schemas.openxmlformats.org/officeDocument/2006/relationships/slide" Target="/ppt/slides/slide24.xml" Id="R25fa10376e9f43d7" /><Relationship Type="http://schemas.openxmlformats.org/officeDocument/2006/relationships/slide" Target="/ppt/slides/slide25.xml" Id="R4ecd39ba8aab4144" /><Relationship Type="http://schemas.openxmlformats.org/officeDocument/2006/relationships/slide" Target="/ppt/slides/slide26.xml" Id="R01f0696396a74af4" /><Relationship Type="http://schemas.openxmlformats.org/officeDocument/2006/relationships/slide" Target="/ppt/slides/slide27.xml" Id="R77c05a17c2dd4e86" /><Relationship Type="http://schemas.openxmlformats.org/officeDocument/2006/relationships/slide" Target="/ppt/slides/slide28.xml" Id="Rea7e2299b3d549b5" /><Relationship Type="http://schemas.openxmlformats.org/officeDocument/2006/relationships/slide" Target="/ppt/slides/slide29.xml" Id="R12ddfe4fe3b74bba" /><Relationship Type="http://schemas.openxmlformats.org/officeDocument/2006/relationships/slide" Target="/ppt/slides/slide30.xml" Id="R629eefe20129468b" /><Relationship Type="http://schemas.openxmlformats.org/officeDocument/2006/relationships/slide" Target="/ppt/slides/slide31.xml" Id="Ra2888f78b9fd4844" /><Relationship Type="http://schemas.openxmlformats.org/officeDocument/2006/relationships/slide" Target="/ppt/slides/slide32.xml" Id="Rf9f39faba7d34836" /><Relationship Type="http://schemas.openxmlformats.org/officeDocument/2006/relationships/slide" Target="/ppt/slides/slide33.xml" Id="R5cfcff8e331841c2" /><Relationship Type="http://schemas.openxmlformats.org/officeDocument/2006/relationships/slide" Target="/ppt/slides/slide34.xml" Id="Rd18a70ae044c4372" /><Relationship Type="http://schemas.openxmlformats.org/officeDocument/2006/relationships/slide" Target="/ppt/slides/slide35.xml" Id="R605bd80a716c494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e81e63554884d1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9295ffb7ce3421b" /><Relationship Type="http://schemas.openxmlformats.org/officeDocument/2006/relationships/notesMaster" Target="/ppt/notesMasters/notesMaster1.xml" Id="Rbb055f38dfc64c8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71ced940f704572" /><Relationship Type="http://schemas.openxmlformats.org/officeDocument/2006/relationships/notesMaster" Target="/ppt/notesMasters/notesMaster1.xml" Id="R476c22d7b4c84cc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f5c32857bcd4e5a" /><Relationship Type="http://schemas.openxmlformats.org/officeDocument/2006/relationships/notesMaster" Target="/ppt/notesMasters/notesMaster1.xml" Id="Rd8a4e1384477404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b034c3794d8470f" /><Relationship Type="http://schemas.openxmlformats.org/officeDocument/2006/relationships/notesMaster" Target="/ppt/notesMasters/notesMaster1.xml" Id="Rdcabda4cce0049e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35f15b5ee5b4c73" /><Relationship Type="http://schemas.openxmlformats.org/officeDocument/2006/relationships/notesMaster" Target="/ppt/notesMasters/notesMaster1.xml" Id="Rdd8dcbbbe26f437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863ca54c7ca436c" /><Relationship Type="http://schemas.openxmlformats.org/officeDocument/2006/relationships/notesMaster" Target="/ppt/notesMasters/notesMaster1.xml" Id="R9c571c4b90c4458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9f4c25ff78e4a0e" /><Relationship Type="http://schemas.openxmlformats.org/officeDocument/2006/relationships/notesMaster" Target="/ppt/notesMasters/notesMaster1.xml" Id="R51790b63be70423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2f12855a4814853" /><Relationship Type="http://schemas.openxmlformats.org/officeDocument/2006/relationships/notesMaster" Target="/ppt/notesMasters/notesMaster1.xml" Id="R210f858eef5b43e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400185d25cc48d3" /><Relationship Type="http://schemas.openxmlformats.org/officeDocument/2006/relationships/notesMaster" Target="/ppt/notesMasters/notesMaster1.xml" Id="Rcc5139dded4745c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161e950b43b4aa6" /><Relationship Type="http://schemas.openxmlformats.org/officeDocument/2006/relationships/notesMaster" Target="/ppt/notesMasters/notesMaster1.xml" Id="R83ae2ae8e53048e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60392629e144fc2" /><Relationship Type="http://schemas.openxmlformats.org/officeDocument/2006/relationships/notesMaster" Target="/ppt/notesMasters/notesMaster1.xml" Id="R0a2012e765ae495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37f660bf76740db" /><Relationship Type="http://schemas.openxmlformats.org/officeDocument/2006/relationships/notesMaster" Target="/ppt/notesMasters/notesMaster1.xml" Id="R5c9e459bd88944f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94243ea310543d0" /><Relationship Type="http://schemas.openxmlformats.org/officeDocument/2006/relationships/notesMaster" Target="/ppt/notesMasters/notesMaster1.xml" Id="Red35b339e4074c2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a06f4612c3c4bf5" /><Relationship Type="http://schemas.openxmlformats.org/officeDocument/2006/relationships/notesMaster" Target="/ppt/notesMasters/notesMaster1.xml" Id="R5b8c38433b3a426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e839e1e76cb4b07" /><Relationship Type="http://schemas.openxmlformats.org/officeDocument/2006/relationships/notesMaster" Target="/ppt/notesMasters/notesMaster1.xml" Id="R740cb14d25ba41b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8dc08b02be14623" /><Relationship Type="http://schemas.openxmlformats.org/officeDocument/2006/relationships/notesMaster" Target="/ppt/notesMasters/notesMaster1.xml" Id="Rb22081ab128d43e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2157f2f401f41a9" /><Relationship Type="http://schemas.openxmlformats.org/officeDocument/2006/relationships/notesMaster" Target="/ppt/notesMasters/notesMaster1.xml" Id="R47e920b74dd24df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a4d5a6cccfd49c5" /><Relationship Type="http://schemas.openxmlformats.org/officeDocument/2006/relationships/notesMaster" Target="/ppt/notesMasters/notesMaster1.xml" Id="Red53a3b289f146e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0751eed8cda45fd" /><Relationship Type="http://schemas.openxmlformats.org/officeDocument/2006/relationships/notesMaster" Target="/ppt/notesMasters/notesMaster1.xml" Id="Rd43e0046c7d046b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f8f8e6c3f9c401a" /><Relationship Type="http://schemas.openxmlformats.org/officeDocument/2006/relationships/notesMaster" Target="/ppt/notesMasters/notesMaster1.xml" Id="Re12413120c2a47a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3d96a3ecf874612" /><Relationship Type="http://schemas.openxmlformats.org/officeDocument/2006/relationships/notesMaster" Target="/ppt/notesMasters/notesMaster1.xml" Id="Rd9779a4eb076477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bc54d58db8d4121" /><Relationship Type="http://schemas.openxmlformats.org/officeDocument/2006/relationships/notesMaster" Target="/ppt/notesMasters/notesMaster1.xml" Id="Rb165b6b80c934cf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d7b31ed9eee14281" /><Relationship Type="http://schemas.openxmlformats.org/officeDocument/2006/relationships/notesMaster" Target="/ppt/notesMasters/notesMaster1.xml" Id="Rd978cff9c94f488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e2b78defcaea4808" /><Relationship Type="http://schemas.openxmlformats.org/officeDocument/2006/relationships/notesMaster" Target="/ppt/notesMasters/notesMaster1.xml" Id="Re771189bf5fb4be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a35c37af2a84e8f" /><Relationship Type="http://schemas.openxmlformats.org/officeDocument/2006/relationships/notesMaster" Target="/ppt/notesMasters/notesMaster1.xml" Id="R1fc65480848b42e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7b4e8bbf7f014721" /><Relationship Type="http://schemas.openxmlformats.org/officeDocument/2006/relationships/notesMaster" Target="/ppt/notesMasters/notesMaster1.xml" Id="R0b605b8ba86243e9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e00cd923a2034977" /><Relationship Type="http://schemas.openxmlformats.org/officeDocument/2006/relationships/notesMaster" Target="/ppt/notesMasters/notesMaster1.xml" Id="R3d66cf8572034bd6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5366d27c20f247af" /><Relationship Type="http://schemas.openxmlformats.org/officeDocument/2006/relationships/notesMaster" Target="/ppt/notesMasters/notesMaster1.xml" Id="R079a033cf5b44327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12bf25ef4ebf4d05" /><Relationship Type="http://schemas.openxmlformats.org/officeDocument/2006/relationships/notesMaster" Target="/ppt/notesMasters/notesMaster1.xml" Id="Rcae1d53fd2904ea1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9ace4de333ab4a94" /><Relationship Type="http://schemas.openxmlformats.org/officeDocument/2006/relationships/notesMaster" Target="/ppt/notesMasters/notesMaster1.xml" Id="Ref9cd96b012f40cb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68d7285154b34209" /><Relationship Type="http://schemas.openxmlformats.org/officeDocument/2006/relationships/notesMaster" Target="/ppt/notesMasters/notesMaster1.xml" Id="Rb5f70223e5454374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d224599f3be44efd" /><Relationship Type="http://schemas.openxmlformats.org/officeDocument/2006/relationships/notesMaster" Target="/ppt/notesMasters/notesMaster1.xml" Id="R27192bb056a3421e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84e613ee3c604fe1" /><Relationship Type="http://schemas.openxmlformats.org/officeDocument/2006/relationships/notesMaster" Target="/ppt/notesMasters/notesMaster1.xml" Id="R15d9bbfdbac6405e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2c9cd6098113410a" /><Relationship Type="http://schemas.openxmlformats.org/officeDocument/2006/relationships/notesMaster" Target="/ppt/notesMasters/notesMaster1.xml" Id="R4553578a752043b2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91e331587dfe407e" /><Relationship Type="http://schemas.openxmlformats.org/officeDocument/2006/relationships/notesMaster" Target="/ppt/notesMasters/notesMaster1.xml" Id="R28ffa125a363464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5f511d8d560441b" /><Relationship Type="http://schemas.openxmlformats.org/officeDocument/2006/relationships/image" Target="/ppt/media/image.png" Id="R156fb5da1b7e448f" /><Relationship Type="http://schemas.openxmlformats.org/officeDocument/2006/relationships/image" Target="/ppt/media/image2.png" Id="R56b48621413f4aee" /><Relationship Type="http://schemas.openxmlformats.org/officeDocument/2006/relationships/image" Target="/ppt/media/image.jpeg" Id="R5775bc313e0a4ea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1164bc41b5b4e07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156fb5da1b7e448f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56b48621413f4aee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75bc313e0a4ea6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ec5c8afee9f4f1a" /><Relationship Type="http://schemas.openxmlformats.org/officeDocument/2006/relationships/slideLayout" Target="/ppt/slideLayouts/slideLayout1.xml" Id="R11593125bbff43d7" /><Relationship Type="http://schemas.openxmlformats.org/officeDocument/2006/relationships/slideLayout" Target="/ppt/slideLayouts/slideLayout2.xml" Id="Rcfc713bdf9f64291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1593125bbff43d7"/>
    <p:sldLayoutId xmlns:r="http://schemas.openxmlformats.org/officeDocument/2006/relationships" id="2147483650" r:id="Rcfc713bdf9f64291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2f46b7169846bf" /><Relationship Type="http://schemas.openxmlformats.org/officeDocument/2006/relationships/notesSlide" Target="/ppt/notesSlides/notesSlide1.xml" Id="R224e061aa432483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f30650e338416c" /><Relationship Type="http://schemas.openxmlformats.org/officeDocument/2006/relationships/notesSlide" Target="/ppt/notesSlides/notesSlide2.xml" Id="R02334b400b5f4a1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27044f39d524ed8" /><Relationship Type="http://schemas.openxmlformats.org/officeDocument/2006/relationships/notesSlide" Target="/ppt/notesSlides/notesSlide3.xml" Id="R5468834959544de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af391e318c48a3" /><Relationship Type="http://schemas.openxmlformats.org/officeDocument/2006/relationships/notesSlide" Target="/ppt/notesSlides/notesSlide4.xml" Id="R23557b7a35a240d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9613f36656445c" /><Relationship Type="http://schemas.openxmlformats.org/officeDocument/2006/relationships/notesSlide" Target="/ppt/notesSlides/notesSlide5.xml" Id="Rf07a6cdbac8a4a9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9ae260e68044046" /><Relationship Type="http://schemas.openxmlformats.org/officeDocument/2006/relationships/notesSlide" Target="/ppt/notesSlides/notesSlide6.xml" Id="R5fad4ab14b5142d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a1cd8bc9f24d5a" /><Relationship Type="http://schemas.openxmlformats.org/officeDocument/2006/relationships/notesSlide" Target="/ppt/notesSlides/notesSlide7.xml" Id="Rc5ab8f3fc20f4e4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025f4a6d39e474b" /><Relationship Type="http://schemas.openxmlformats.org/officeDocument/2006/relationships/notesSlide" Target="/ppt/notesSlides/notesSlide8.xml" Id="R9d6694556d1f4c4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cd36aa6f814fd2" /><Relationship Type="http://schemas.openxmlformats.org/officeDocument/2006/relationships/notesSlide" Target="/ppt/notesSlides/notesSlide9.xml" Id="Rf2ffeeb42aad46e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87cab5ed24b4fb3" /><Relationship Type="http://schemas.openxmlformats.org/officeDocument/2006/relationships/notesSlide" Target="/ppt/notesSlides/notesSlide10.xml" Id="R6aa2b46c8776418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5ee5276c2dc4bf6" /><Relationship Type="http://schemas.openxmlformats.org/officeDocument/2006/relationships/notesSlide" Target="/ppt/notesSlides/notesSlide11.xml" Id="R0b6f95f5f6fb4e6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16f27bd89c462a" /><Relationship Type="http://schemas.openxmlformats.org/officeDocument/2006/relationships/notesSlide" Target="/ppt/notesSlides/notesSlide12.xml" Id="Rd85baab28da2411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2983741e444fe7" /><Relationship Type="http://schemas.openxmlformats.org/officeDocument/2006/relationships/notesSlide" Target="/ppt/notesSlides/notesSlide13.xml" Id="Rf094d0c7a144440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ba4172ac89a4efd" /><Relationship Type="http://schemas.openxmlformats.org/officeDocument/2006/relationships/notesSlide" Target="/ppt/notesSlides/notesSlide14.xml" Id="Ra5189d98b37140c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572629c52b4f8c" /><Relationship Type="http://schemas.openxmlformats.org/officeDocument/2006/relationships/notesSlide" Target="/ppt/notesSlides/notesSlide15.xml" Id="Re769ac611d25445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863bdb7e6ad4fe3" /><Relationship Type="http://schemas.openxmlformats.org/officeDocument/2006/relationships/notesSlide" Target="/ppt/notesSlides/notesSlide16.xml" Id="R87adf4e16b67485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1c9ad7c23d44b7" /><Relationship Type="http://schemas.openxmlformats.org/officeDocument/2006/relationships/notesSlide" Target="/ppt/notesSlides/notesSlide17.xml" Id="R10447c055690476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19a10dac2f94837" /><Relationship Type="http://schemas.openxmlformats.org/officeDocument/2006/relationships/notesSlide" Target="/ppt/notesSlides/notesSlide18.xml" Id="R6025c1e3f4cf431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095eea8f4846f8" /><Relationship Type="http://schemas.openxmlformats.org/officeDocument/2006/relationships/notesSlide" Target="/ppt/notesSlides/notesSlide19.xml" Id="R570abfdc7b7f466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7dc821f1214688" /><Relationship Type="http://schemas.openxmlformats.org/officeDocument/2006/relationships/notesSlide" Target="/ppt/notesSlides/notesSlide20.xml" Id="Rdd49850f3186409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5f70fae8ca4540" /><Relationship Type="http://schemas.openxmlformats.org/officeDocument/2006/relationships/notesSlide" Target="/ppt/notesSlides/notesSlide21.xml" Id="R4928871469d6409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a23a9bcb6c4e4e" /><Relationship Type="http://schemas.openxmlformats.org/officeDocument/2006/relationships/notesSlide" Target="/ppt/notesSlides/notesSlide22.xml" Id="R074fa8a1f0cc4fa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3d9ede9ac5b4574" /><Relationship Type="http://schemas.openxmlformats.org/officeDocument/2006/relationships/notesSlide" Target="/ppt/notesSlides/notesSlide23.xml" Id="Rcdddc32a09764a6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acc2deaf317448a" /><Relationship Type="http://schemas.openxmlformats.org/officeDocument/2006/relationships/notesSlide" Target="/ppt/notesSlides/notesSlide24.xml" Id="Re08f396b94be447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7e82895f2346e3" /><Relationship Type="http://schemas.openxmlformats.org/officeDocument/2006/relationships/notesSlide" Target="/ppt/notesSlides/notesSlide25.xml" Id="R6e25f14a859446b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437b881b6f4fc3" /><Relationship Type="http://schemas.openxmlformats.org/officeDocument/2006/relationships/notesSlide" Target="/ppt/notesSlides/notesSlide26.xml" Id="R9ac187450f9a4244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4c5a9917d74e2c" /><Relationship Type="http://schemas.openxmlformats.org/officeDocument/2006/relationships/notesSlide" Target="/ppt/notesSlides/notesSlide27.xml" Id="R1534c58fe1684db2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b79521348504028" /><Relationship Type="http://schemas.openxmlformats.org/officeDocument/2006/relationships/notesSlide" Target="/ppt/notesSlides/notesSlide28.xml" Id="Rd970d7b0a51d45e8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bc72dbec3c4698" /><Relationship Type="http://schemas.openxmlformats.org/officeDocument/2006/relationships/notesSlide" Target="/ppt/notesSlides/notesSlide29.xml" Id="R4eabd1c01a3b4a25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0029eb945054a6b" /><Relationship Type="http://schemas.openxmlformats.org/officeDocument/2006/relationships/notesSlide" Target="/ppt/notesSlides/notesSlide30.xml" Id="R9c9cd633505c48d1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ae3679a883f46e5" /><Relationship Type="http://schemas.openxmlformats.org/officeDocument/2006/relationships/notesSlide" Target="/ppt/notesSlides/notesSlide31.xml" Id="Rc527975ab94549b3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a52347480c7464b" /><Relationship Type="http://schemas.openxmlformats.org/officeDocument/2006/relationships/notesSlide" Target="/ppt/notesSlides/notesSlide32.xml" Id="R26fcbfd31ad74771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3f8b8865bde4316" /><Relationship Type="http://schemas.openxmlformats.org/officeDocument/2006/relationships/notesSlide" Target="/ppt/notesSlides/notesSlide33.xml" Id="R37a481a74c964d34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10572badb904039" /><Relationship Type="http://schemas.openxmlformats.org/officeDocument/2006/relationships/notesSlide" Target="/ppt/notesSlides/notesSlide34.xml" Id="R647bbb1d935e446d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752db196a64fc5" /><Relationship Type="http://schemas.openxmlformats.org/officeDocument/2006/relationships/notesSlide" Target="/ppt/notesSlides/notesSlide35.xml" Id="R6386e02261a043b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創世記第44章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Genesis 44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44:1  |  Genesis 44:1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約瑟吩咐家宰說：「把糧食裝滿這些人的口袋，儘着他們的驢所能馱的，又把各人的銀子放在各人的口袋裏，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commanded the steward of his house, saying, Fill the men’s sacks with food, as much as they can carry, and put every man’s money in his sack’s mouth.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44:2  |  Genesis 44:2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並將我的銀杯和那少年人糴糧的銀子一同裝在他的口袋裏。」家宰就照約瑟所說的話行了；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put my cup, the silver cup, in the sack’s mouth of the youngest, and his corn money. And he did according to the word that Joseph had spoken.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44:3  |  Genesis 44:3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天一亮就打發那些人帶着驢走了。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soon as the morning was light, the men were sent away, they and their asses.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44:4  |  Genesis 44:4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他們出城走了不遠，約瑟對家宰說：「起來，追那些人去，追上了就對他們說：『你們為甚麼以惡報善呢？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they were gone out of the city, and not yet far off, Joseph said unto his steward, Up, follow after the men; and when thou dost overtake them, say unto them, Wherefore have ye rewarded evil for good?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44:5  |  Genesis 44:5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這不是我主人飲酒的杯嗎？豈不是他占卜用的嗎？你們這樣行是作惡了。』」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 not this it in which my lord drinketh, and whereby indeed he divineth? ye have done evil in so doing.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44:6  |  Genesis 44:6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家宰追上他們，將這些話對他們說了。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overtook them, and he spake unto them these same words.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44:7  |  Genesis 44:7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他們回答說：「我主為甚麼說這樣的話呢？你僕人斷不能做這樣的事。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said unto him, Wherefore saith my lord these words? God forbid that thy servants should do according to this thing: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44:8  |  Genesis 44:8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你看，我們從前在口袋裏所見的銀子，尚且從迦南地帶來還你，我們怎能從你主人家裏偷竊金銀呢？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the money, which we found in our sacks’ mouths, we brought again unto thee out of the land of Canaan: how then should we steal out of thy lord’s house silver or gold?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44:9  |  Genesis 44:9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你僕人中無論在誰那裏搜出來，就叫他死，我們也作我主的奴僕。」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With whomsoever of thy servants it be found, both let him die, and we also will be my lord’s bondmen.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44:10  |  Genesis 44:10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家宰說：「現在就照你們的話行吧！在誰那裏搜出來，誰就作我的奴僕；其餘的都沒有罪。」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said, Now also let it be according unto your words: he with whom it is found shall be my servant; and ye shall be blameless.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44:11  |  Genesis 44:11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於是他們各人急忙把口袋卸在地下，各人打開口袋。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they speedily took down every man his sack to the ground, and opened every man his sack.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44:12  |  Genesis 44:12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家宰就搜查，從年長的起到年幼的為止，那杯竟在便雅憫的口袋裏搜出來。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searched, and began at the eldest, and left at the youngest: and the cup was found in Benjamin’s sack.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44:13  |  Genesis 44:13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他們就撕裂衣服，各人把馱子抬在驢上，回城去了。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they rent their clothes, and laded every man his ass, and returned to the city.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44:14  |  Genesis 44:14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猶大和他弟兄們來到約瑟的屋中，約瑟還在那裏，他們就在他面前俯伏於地。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Judah and his brethren came to Joseph’s house; for he was yet there: and they fell before him on the ground.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44:15  |  Genesis 44:15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約瑟對他們說：「你們做的是甚麼事呢？你們豈不知像我這樣的人必能占卜嗎？」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Joseph said unto them, What deed is this that ye have done? wot ye not that such a man as I can certainly divine?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44:16  |  Genesis 44:16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猶大說：「我們對我主說甚麼呢？還有甚麼話可說呢？我們怎能自己表白出來呢？神已經查出僕人的罪孽了。我們與那在他手中搜出杯來的都是我主的奴僕。」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Judah said, What shall we say unto my lord? what shall we speak? or how shall we clear ourselves? God hath found out the iniquity of thy servants: behold, we are my lord’s servants, both we, and he also with whom the cup is found.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44:17  |  Genesis 44:17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約瑟說：「我斷不能這樣行！在誰的手中搜出杯來，誰就作我的奴僕；至於你們，可以平平安安地上你們父親那裏去。」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said, God forbid that I should do so: but the man in whose hand the cup is found, he shall be my servant; and as for you, get you up in peace unto your father.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44:18  |  Genesis 44:18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猶大挨近他，說：「我主啊，求你容僕人說一句話給我主聽，不要向僕人發烈怒，因為你如同法老一樣。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Judah came near unto him, and said, Oh my lord, let thy servant, I pray thee, speak a word in my lord’s ears, and let not thine anger burn against thy servant: for thou art even as Pharaoh.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44:19  |  Genesis 44:19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我主曾問僕人們說：『你們有父親有兄弟沒有？』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lord asked his servants, saying, Have ye a father, or a brother?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44:20  |  Genesis 44:20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我們對我主說：『我們有父親，已經年老，還有他老年所生的一個小孩子。他哥哥死了，他母親只撇下他一人，他父親疼愛他。』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we said unto my lord, We have a father, an old man, and a child of his old age, a little one; and his brother is dead, and he alone is left of his mother, and his father loveth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44:21  |  Genesis 44:21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你對僕人說：『把他帶到我這裏來，叫我親眼看看他。』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saidst unto thy servants, Bring him down unto me, that I may set mine eyes upon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44:22  |  Genesis 44:22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我們對我主說：『童子不能離開他父親，若是離開，他父親必死。』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we said unto my lord, The lad cannot leave his father: for if he should leave his father, his father would die.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44:23  |  Genesis 44:23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你對僕人說：『你們的小兄弟若不與你們一同下來，你們就不得再見我的面。』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saidst unto thy servants, Except your youngest brother come down with you, ye shall see my face no more.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44:24  |  Genesis 44:24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我們上到你僕人－我們父親那裏，就把我主的話告訴了他。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came to pass when we came up unto thy servant my father, we told him the words of my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44:25  |  Genesis 44:25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我們的父親說：『你們再去給我糴些糧來。』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our father said, Go again, and buy us a little food.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44:26  |  Genesis 44:26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我們就說：『我們不能下去。我們的小兄弟若和我們同往，我們就可以下去。因為，小兄弟若不與我們同往，我們必不得見那人的面。』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we said, We cannot go down: if our youngest brother be with us, then will we go down: for we may not see the man’s face, except our youngest brother be with 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44:27  |  Genesis 44:27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你僕人－我父親對我們說：『你們知道我的妻子給我生了兩個兒子。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thy servant my father said unto us, Ye know that my wife bare me two sons: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44:28  |  Genesis 44:28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一個離開我出去了；我說他必是被撕碎了，直到如今我也沒有見他。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one went out from me, and I said, Surely he is torn in pieces; and I saw him not since: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44:29  |  Genesis 44:29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現在你們又要把這個帶去離開我，倘若他遭害，那便是你們使我白髮蒼蒼、悲悲慘慘地下陰間去了。』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if ye take this also from me, and mischief befall him, ye shall bring down my gray hairs with sorrow to the grave.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44:30  |  Genesis 44:30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我父親的命與這童子的命相連。如今我回到你僕人－我父親那裏，若沒有童子與我們同在，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therefore when I come to thy servant my father, and the lad be not with us; seeing that his life is bound up in the lad’s life;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44:31  |  Genesis 44:31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我們的父親見沒有童子，他就必死。這便是我們使你僕人－我們的父親白髮蒼蒼、悲悲慘慘地下陰間去了。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shall come to pass, when he seeth that the lad is not with us, that he will die: and thy servants shall bring down the gray hairs of thy servant our father with sorrow to the grave.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44:32  |  Genesis 44:32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因為僕人曾向我父親為這童子作保，說：『我若不帶他回來交給父親，我便在父親面前永遠擔罪。』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thy servant became surety for the lad unto my father, saying, If I bring him not unto thee, then I shall bear the blame to my father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44:33  |  Genesis 44:33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現在求你容僕人住下，替這童子作我主的奴僕，叫童子和他哥哥們一同上去。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therefore, I pray thee, let thy servant abide instead of the lad a bondman to my lord; and let the lad go up with his brethren.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44:34  |  Genesis 44:34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若童子不和我同去，我怎能上去見我父親呢？恐怕我看見災禍臨到我父親身上。」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how shall I go up to my father, and the lad be not with me? lest peradventure I see the evil that shall come on my father.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2026-08-30T04:35:39.5400000Z</dcterms:created>
  <dcterms:modified xsi:type="dcterms:W3CDTF">2026-08-30T04:35:39.5400000Z</dcterms:modified>
</coreProperties>
</file>