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d90ab276db4b35" /><Relationship Type="http://schemas.openxmlformats.org/officeDocument/2006/relationships/extended-properties" Target="/docProps/app.xml" Id="Raa9416c40b7f4b0d" /><Relationship Type="http://schemas.openxmlformats.org/officeDocument/2006/relationships/officeDocument" Target="/ppt/presentation.xml" Id="Rb4b141cf036a4f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e79fbf57554036"/>
  </p:sldMasterIdLst>
  <p:notesMasterIdLst>
    <p:notesMasterId xmlns:r="http://schemas.openxmlformats.org/officeDocument/2006/relationships" r:id="R504ddc4584e94e21"/>
  </p:notesMasterIdLst>
  <p:sldIdLst>
    <p:sldId xmlns:r="http://schemas.openxmlformats.org/officeDocument/2006/relationships" id="256" r:id="Re8e138f3980a473e"/>
    <p:sldId xmlns:r="http://schemas.openxmlformats.org/officeDocument/2006/relationships" id="257" r:id="R2f122854d69a459d"/>
    <p:sldId xmlns:r="http://schemas.openxmlformats.org/officeDocument/2006/relationships" id="258" r:id="R2051487ac81048ea"/>
    <p:sldId xmlns:r="http://schemas.openxmlformats.org/officeDocument/2006/relationships" id="259" r:id="Reb6aa516a0904ad1"/>
    <p:sldId xmlns:r="http://schemas.openxmlformats.org/officeDocument/2006/relationships" id="260" r:id="R6770364ff6334cb9"/>
    <p:sldId xmlns:r="http://schemas.openxmlformats.org/officeDocument/2006/relationships" id="261" r:id="R8723b97bd73c4df6"/>
    <p:sldId xmlns:r="http://schemas.openxmlformats.org/officeDocument/2006/relationships" id="262" r:id="Rafad60f974504db7"/>
    <p:sldId xmlns:r="http://schemas.openxmlformats.org/officeDocument/2006/relationships" id="263" r:id="Re72d749dead247c0"/>
    <p:sldId xmlns:r="http://schemas.openxmlformats.org/officeDocument/2006/relationships" id="264" r:id="R8d07490e18474939"/>
    <p:sldId xmlns:r="http://schemas.openxmlformats.org/officeDocument/2006/relationships" id="265" r:id="R4abdeb5de407412a"/>
    <p:sldId xmlns:r="http://schemas.openxmlformats.org/officeDocument/2006/relationships" id="266" r:id="R7ba57687d72b47c9"/>
    <p:sldId xmlns:r="http://schemas.openxmlformats.org/officeDocument/2006/relationships" id="267" r:id="R3e536052b917470f"/>
    <p:sldId xmlns:r="http://schemas.openxmlformats.org/officeDocument/2006/relationships" id="268" r:id="R2181fc0a63614a7d"/>
    <p:sldId xmlns:r="http://schemas.openxmlformats.org/officeDocument/2006/relationships" id="269" r:id="Rb16118b056f74ad1"/>
    <p:sldId xmlns:r="http://schemas.openxmlformats.org/officeDocument/2006/relationships" id="270" r:id="R8f8117adaca645aa"/>
    <p:sldId xmlns:r="http://schemas.openxmlformats.org/officeDocument/2006/relationships" id="271" r:id="Re1ebaa1584bd4e57"/>
    <p:sldId xmlns:r="http://schemas.openxmlformats.org/officeDocument/2006/relationships" id="272" r:id="Rbc95789e0cff4147"/>
    <p:sldId xmlns:r="http://schemas.openxmlformats.org/officeDocument/2006/relationships" id="273" r:id="R95d080b1931e4dc6"/>
    <p:sldId xmlns:r="http://schemas.openxmlformats.org/officeDocument/2006/relationships" id="274" r:id="Rf244728811214ef9"/>
    <p:sldId xmlns:r="http://schemas.openxmlformats.org/officeDocument/2006/relationships" id="275" r:id="R4328c041f6ec44f9"/>
    <p:sldId xmlns:r="http://schemas.openxmlformats.org/officeDocument/2006/relationships" id="276" r:id="Rd06b21066f254092"/>
    <p:sldId xmlns:r="http://schemas.openxmlformats.org/officeDocument/2006/relationships" id="277" r:id="R45468672c2174883"/>
    <p:sldId xmlns:r="http://schemas.openxmlformats.org/officeDocument/2006/relationships" id="278" r:id="R5e67bf16c62243c7"/>
    <p:sldId xmlns:r="http://schemas.openxmlformats.org/officeDocument/2006/relationships" id="279" r:id="R9b347c86947b4ab0"/>
    <p:sldId xmlns:r="http://schemas.openxmlformats.org/officeDocument/2006/relationships" id="280" r:id="R5b2ad98a8b374c39"/>
    <p:sldId xmlns:r="http://schemas.openxmlformats.org/officeDocument/2006/relationships" id="281" r:id="Rea8baa13c4684ee2"/>
    <p:sldId xmlns:r="http://schemas.openxmlformats.org/officeDocument/2006/relationships" id="282" r:id="R99b0c10107884e05"/>
    <p:sldId xmlns:r="http://schemas.openxmlformats.org/officeDocument/2006/relationships" id="283" r:id="R5eaebed2372a4b2d"/>
    <p:sldId xmlns:r="http://schemas.openxmlformats.org/officeDocument/2006/relationships" id="284" r:id="Rad39bafe625841bc"/>
    <p:sldId xmlns:r="http://schemas.openxmlformats.org/officeDocument/2006/relationships" id="285" r:id="R6787cb3ccc854ca7"/>
    <p:sldId xmlns:r="http://schemas.openxmlformats.org/officeDocument/2006/relationships" id="286" r:id="R5471eb7129c047c9"/>
    <p:sldId xmlns:r="http://schemas.openxmlformats.org/officeDocument/2006/relationships" id="287" r:id="R3b4f6f3054e84e4f"/>
    <p:sldId xmlns:r="http://schemas.openxmlformats.org/officeDocument/2006/relationships" id="288" r:id="Rd682510b612b458f"/>
    <p:sldId xmlns:r="http://schemas.openxmlformats.org/officeDocument/2006/relationships" id="289" r:id="Rb5087cb62e9c4abf"/>
    <p:sldId xmlns:r="http://schemas.openxmlformats.org/officeDocument/2006/relationships" id="290" r:id="R7b413360533b4683"/>
    <p:sldId xmlns:r="http://schemas.openxmlformats.org/officeDocument/2006/relationships" id="291" r:id="R67da0cadbf5c40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e83d73d9b846f2" /><Relationship Type="http://schemas.openxmlformats.org/officeDocument/2006/relationships/slideMaster" Target="/ppt/slideMasters/slideMaster1.xml" Id="Rfae79fbf57554036" /><Relationship Type="http://schemas.openxmlformats.org/officeDocument/2006/relationships/notesMaster" Target="/ppt/notesMasters/notesMaster1.xml" Id="R504ddc4584e94e21" /><Relationship Type="http://schemas.openxmlformats.org/officeDocument/2006/relationships/presProps" Target="/ppt/presProps.xml" Id="R823cb92092114a09" /><Relationship Type="http://schemas.openxmlformats.org/officeDocument/2006/relationships/tableStyles" Target="/ppt/tableStyles.xml" Id="Rf7984f770ffd4c40" /><Relationship Type="http://schemas.openxmlformats.org/officeDocument/2006/relationships/slide" Target="/ppt/slides/slide1.xml" Id="Re8e138f3980a473e" /><Relationship Type="http://schemas.openxmlformats.org/officeDocument/2006/relationships/slide" Target="/ppt/slides/slide2.xml" Id="R2f122854d69a459d" /><Relationship Type="http://schemas.openxmlformats.org/officeDocument/2006/relationships/slide" Target="/ppt/slides/slide3.xml" Id="R2051487ac81048ea" /><Relationship Type="http://schemas.openxmlformats.org/officeDocument/2006/relationships/slide" Target="/ppt/slides/slide4.xml" Id="Reb6aa516a0904ad1" /><Relationship Type="http://schemas.openxmlformats.org/officeDocument/2006/relationships/slide" Target="/ppt/slides/slide5.xml" Id="R6770364ff6334cb9" /><Relationship Type="http://schemas.openxmlformats.org/officeDocument/2006/relationships/slide" Target="/ppt/slides/slide6.xml" Id="R8723b97bd73c4df6" /><Relationship Type="http://schemas.openxmlformats.org/officeDocument/2006/relationships/slide" Target="/ppt/slides/slide7.xml" Id="Rafad60f974504db7" /><Relationship Type="http://schemas.openxmlformats.org/officeDocument/2006/relationships/slide" Target="/ppt/slides/slide8.xml" Id="Re72d749dead247c0" /><Relationship Type="http://schemas.openxmlformats.org/officeDocument/2006/relationships/slide" Target="/ppt/slides/slide9.xml" Id="R8d07490e18474939" /><Relationship Type="http://schemas.openxmlformats.org/officeDocument/2006/relationships/slide" Target="/ppt/slides/slide10.xml" Id="R4abdeb5de407412a" /><Relationship Type="http://schemas.openxmlformats.org/officeDocument/2006/relationships/slide" Target="/ppt/slides/slide11.xml" Id="R7ba57687d72b47c9" /><Relationship Type="http://schemas.openxmlformats.org/officeDocument/2006/relationships/slide" Target="/ppt/slides/slide12.xml" Id="R3e536052b917470f" /><Relationship Type="http://schemas.openxmlformats.org/officeDocument/2006/relationships/slide" Target="/ppt/slides/slide13.xml" Id="R2181fc0a63614a7d" /><Relationship Type="http://schemas.openxmlformats.org/officeDocument/2006/relationships/slide" Target="/ppt/slides/slide14.xml" Id="Rb16118b056f74ad1" /><Relationship Type="http://schemas.openxmlformats.org/officeDocument/2006/relationships/slide" Target="/ppt/slides/slide15.xml" Id="R8f8117adaca645aa" /><Relationship Type="http://schemas.openxmlformats.org/officeDocument/2006/relationships/slide" Target="/ppt/slides/slide16.xml" Id="Re1ebaa1584bd4e57" /><Relationship Type="http://schemas.openxmlformats.org/officeDocument/2006/relationships/slide" Target="/ppt/slides/slide17.xml" Id="Rbc95789e0cff4147" /><Relationship Type="http://schemas.openxmlformats.org/officeDocument/2006/relationships/slide" Target="/ppt/slides/slide18.xml" Id="R95d080b1931e4dc6" /><Relationship Type="http://schemas.openxmlformats.org/officeDocument/2006/relationships/slide" Target="/ppt/slides/slide19.xml" Id="Rf244728811214ef9" /><Relationship Type="http://schemas.openxmlformats.org/officeDocument/2006/relationships/slide" Target="/ppt/slides/slide20.xml" Id="R4328c041f6ec44f9" /><Relationship Type="http://schemas.openxmlformats.org/officeDocument/2006/relationships/slide" Target="/ppt/slides/slide21.xml" Id="Rd06b21066f254092" /><Relationship Type="http://schemas.openxmlformats.org/officeDocument/2006/relationships/slide" Target="/ppt/slides/slide22.xml" Id="R45468672c2174883" /><Relationship Type="http://schemas.openxmlformats.org/officeDocument/2006/relationships/slide" Target="/ppt/slides/slide23.xml" Id="R5e67bf16c62243c7" /><Relationship Type="http://schemas.openxmlformats.org/officeDocument/2006/relationships/slide" Target="/ppt/slides/slide24.xml" Id="R9b347c86947b4ab0" /><Relationship Type="http://schemas.openxmlformats.org/officeDocument/2006/relationships/slide" Target="/ppt/slides/slide25.xml" Id="R5b2ad98a8b374c39" /><Relationship Type="http://schemas.openxmlformats.org/officeDocument/2006/relationships/slide" Target="/ppt/slides/slide26.xml" Id="Rea8baa13c4684ee2" /><Relationship Type="http://schemas.openxmlformats.org/officeDocument/2006/relationships/slide" Target="/ppt/slides/slide27.xml" Id="R99b0c10107884e05" /><Relationship Type="http://schemas.openxmlformats.org/officeDocument/2006/relationships/slide" Target="/ppt/slides/slide28.xml" Id="R5eaebed2372a4b2d" /><Relationship Type="http://schemas.openxmlformats.org/officeDocument/2006/relationships/slide" Target="/ppt/slides/slide29.xml" Id="Rad39bafe625841bc" /><Relationship Type="http://schemas.openxmlformats.org/officeDocument/2006/relationships/slide" Target="/ppt/slides/slide30.xml" Id="R6787cb3ccc854ca7" /><Relationship Type="http://schemas.openxmlformats.org/officeDocument/2006/relationships/slide" Target="/ppt/slides/slide31.xml" Id="R5471eb7129c047c9" /><Relationship Type="http://schemas.openxmlformats.org/officeDocument/2006/relationships/slide" Target="/ppt/slides/slide32.xml" Id="R3b4f6f3054e84e4f" /><Relationship Type="http://schemas.openxmlformats.org/officeDocument/2006/relationships/slide" Target="/ppt/slides/slide33.xml" Id="Rd682510b612b458f" /><Relationship Type="http://schemas.openxmlformats.org/officeDocument/2006/relationships/slide" Target="/ppt/slides/slide34.xml" Id="Rb5087cb62e9c4abf" /><Relationship Type="http://schemas.openxmlformats.org/officeDocument/2006/relationships/slide" Target="/ppt/slides/slide35.xml" Id="R7b413360533b4683" /><Relationship Type="http://schemas.openxmlformats.org/officeDocument/2006/relationships/slide" Target="/ppt/slides/slide36.xml" Id="R67da0cadbf5c40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b826b5b26b4a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76b6ff40f14ba7" /><Relationship Type="http://schemas.openxmlformats.org/officeDocument/2006/relationships/notesMaster" Target="/ppt/notesMasters/notesMaster1.xml" Id="Rb39840f1625741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9f151539f04177" /><Relationship Type="http://schemas.openxmlformats.org/officeDocument/2006/relationships/notesMaster" Target="/ppt/notesMasters/notesMaster1.xml" Id="R64e419c0909946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fa827ad81b4b14" /><Relationship Type="http://schemas.openxmlformats.org/officeDocument/2006/relationships/notesMaster" Target="/ppt/notesMasters/notesMaster1.xml" Id="R947c4ca30b2d4f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00ce21028e4226" /><Relationship Type="http://schemas.openxmlformats.org/officeDocument/2006/relationships/notesMaster" Target="/ppt/notesMasters/notesMaster1.xml" Id="R36019757c4f042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1bf1e3c64c42e9" /><Relationship Type="http://schemas.openxmlformats.org/officeDocument/2006/relationships/notesMaster" Target="/ppt/notesMasters/notesMaster1.xml" Id="R6027e7eaaefb4b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3553d3661c40b9" /><Relationship Type="http://schemas.openxmlformats.org/officeDocument/2006/relationships/notesMaster" Target="/ppt/notesMasters/notesMaster1.xml" Id="R9175d49e3dca46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35f14b36da4b41" /><Relationship Type="http://schemas.openxmlformats.org/officeDocument/2006/relationships/notesMaster" Target="/ppt/notesMasters/notesMaster1.xml" Id="R76bf39a7d2444e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26c6ad58dd4df0" /><Relationship Type="http://schemas.openxmlformats.org/officeDocument/2006/relationships/notesMaster" Target="/ppt/notesMasters/notesMaster1.xml" Id="Ra2ea5273e3d74c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0395cf78c04eab" /><Relationship Type="http://schemas.openxmlformats.org/officeDocument/2006/relationships/notesMaster" Target="/ppt/notesMasters/notesMaster1.xml" Id="R78c77dd859fc44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d514b4031647de" /><Relationship Type="http://schemas.openxmlformats.org/officeDocument/2006/relationships/notesMaster" Target="/ppt/notesMasters/notesMaster1.xml" Id="Rf68de9c043184c2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328ba7bb884be5" /><Relationship Type="http://schemas.openxmlformats.org/officeDocument/2006/relationships/notesMaster" Target="/ppt/notesMasters/notesMaster1.xml" Id="R95801d92d2514d2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45f8e528e314990" /><Relationship Type="http://schemas.openxmlformats.org/officeDocument/2006/relationships/notesMaster" Target="/ppt/notesMasters/notesMaster1.xml" Id="R7ae182d5a8d4439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69129031514d46" /><Relationship Type="http://schemas.openxmlformats.org/officeDocument/2006/relationships/notesMaster" Target="/ppt/notesMasters/notesMaster1.xml" Id="R40b0549504dc45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7fad0a99bb64c67" /><Relationship Type="http://schemas.openxmlformats.org/officeDocument/2006/relationships/notesMaster" Target="/ppt/notesMasters/notesMaster1.xml" Id="Rbaba524878ca436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23b95e7cf3c4672" /><Relationship Type="http://schemas.openxmlformats.org/officeDocument/2006/relationships/notesMaster" Target="/ppt/notesMasters/notesMaster1.xml" Id="R077f16546b71490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a9f43bf514d4397" /><Relationship Type="http://schemas.openxmlformats.org/officeDocument/2006/relationships/notesMaster" Target="/ppt/notesMasters/notesMaster1.xml" Id="Rc1f5a12c98ba495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8d42dbffc5e4667" /><Relationship Type="http://schemas.openxmlformats.org/officeDocument/2006/relationships/notesMaster" Target="/ppt/notesMasters/notesMaster1.xml" Id="R52ebf3588686452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7fea4bba85f41d7" /><Relationship Type="http://schemas.openxmlformats.org/officeDocument/2006/relationships/notesMaster" Target="/ppt/notesMasters/notesMaster1.xml" Id="R868eac4c5f6641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f7a8a245b6746ea" /><Relationship Type="http://schemas.openxmlformats.org/officeDocument/2006/relationships/notesMaster" Target="/ppt/notesMasters/notesMaster1.xml" Id="Ra60867e0ea0a46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46b858865394c29" /><Relationship Type="http://schemas.openxmlformats.org/officeDocument/2006/relationships/notesMaster" Target="/ppt/notesMasters/notesMaster1.xml" Id="R440104b747c0496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63b0cdc37a74a63" /><Relationship Type="http://schemas.openxmlformats.org/officeDocument/2006/relationships/notesMaster" Target="/ppt/notesMasters/notesMaster1.xml" Id="Ra13c5fc144754cf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edbd8f7739f42d2" /><Relationship Type="http://schemas.openxmlformats.org/officeDocument/2006/relationships/notesMaster" Target="/ppt/notesMasters/notesMaster1.xml" Id="Re5ff2e701fab4a6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3a530945ec64af0" /><Relationship Type="http://schemas.openxmlformats.org/officeDocument/2006/relationships/notesMaster" Target="/ppt/notesMasters/notesMaster1.xml" Id="Rb8b9dcc841da427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b82a9d2734647b1" /><Relationship Type="http://schemas.openxmlformats.org/officeDocument/2006/relationships/notesMaster" Target="/ppt/notesMasters/notesMaster1.xml" Id="R4a4d33169707497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e37f96d03174e91" /><Relationship Type="http://schemas.openxmlformats.org/officeDocument/2006/relationships/notesMaster" Target="/ppt/notesMasters/notesMaster1.xml" Id="R10aa5b494aa9421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4ac880944f94583" /><Relationship Type="http://schemas.openxmlformats.org/officeDocument/2006/relationships/notesMaster" Target="/ppt/notesMasters/notesMaster1.xml" Id="R585c9d60f363479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d32f9ba9de140d9" /><Relationship Type="http://schemas.openxmlformats.org/officeDocument/2006/relationships/notesMaster" Target="/ppt/notesMasters/notesMaster1.xml" Id="R726cdc7a40ff43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dc1b0f4d7c041a2" /><Relationship Type="http://schemas.openxmlformats.org/officeDocument/2006/relationships/notesMaster" Target="/ppt/notesMasters/notesMaster1.xml" Id="R04395505b6744fb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6d69846bb7942db" /><Relationship Type="http://schemas.openxmlformats.org/officeDocument/2006/relationships/notesMaster" Target="/ppt/notesMasters/notesMaster1.xml" Id="R967ecc51a3b1433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226b439ddf54e24" /><Relationship Type="http://schemas.openxmlformats.org/officeDocument/2006/relationships/notesMaster" Target="/ppt/notesMasters/notesMaster1.xml" Id="Rb3aa42a4156a42b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abdabecab894053" /><Relationship Type="http://schemas.openxmlformats.org/officeDocument/2006/relationships/notesMaster" Target="/ppt/notesMasters/notesMaster1.xml" Id="Raa2616f47ddc437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3d259bb88384013" /><Relationship Type="http://schemas.openxmlformats.org/officeDocument/2006/relationships/notesMaster" Target="/ppt/notesMasters/notesMaster1.xml" Id="R640f68faa553406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7ee5d04d7a3487a" /><Relationship Type="http://schemas.openxmlformats.org/officeDocument/2006/relationships/notesMaster" Target="/ppt/notesMasters/notesMaster1.xml" Id="Re4544578dd1a45f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236c7efe8b64b8c" /><Relationship Type="http://schemas.openxmlformats.org/officeDocument/2006/relationships/notesMaster" Target="/ppt/notesMasters/notesMaster1.xml" Id="Raa04e2a07a97436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e934f698ca84802" /><Relationship Type="http://schemas.openxmlformats.org/officeDocument/2006/relationships/notesMaster" Target="/ppt/notesMasters/notesMaster1.xml" Id="R3c208cb298914bb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4a2ebfcb9d3453a" /><Relationship Type="http://schemas.openxmlformats.org/officeDocument/2006/relationships/notesMaster" Target="/ppt/notesMasters/notesMaster1.xml" Id="R2a9ba0cb64754c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bae229e0764fd6" /><Relationship Type="http://schemas.openxmlformats.org/officeDocument/2006/relationships/image" Target="/ppt/media/image.png" Id="Rf2297efeb7584e92" /><Relationship Type="http://schemas.openxmlformats.org/officeDocument/2006/relationships/image" Target="/ppt/media/image2.png" Id="R65d1c32204ee4835" /><Relationship Type="http://schemas.openxmlformats.org/officeDocument/2006/relationships/image" Target="/ppt/media/image.jpeg" Id="R5e58680cbf2641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0481738fa34b2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2297efeb7584e9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5d1c32204ee483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58680cbf2641f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5fc90265624009" /><Relationship Type="http://schemas.openxmlformats.org/officeDocument/2006/relationships/slideLayout" Target="/ppt/slideLayouts/slideLayout1.xml" Id="Rec9bbc49e7484eec" /><Relationship Type="http://schemas.openxmlformats.org/officeDocument/2006/relationships/slideLayout" Target="/ppt/slideLayouts/slideLayout2.xml" Id="R2479cd63b8074aa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9bbc49e7484eec"/>
    <p:sldLayoutId xmlns:r="http://schemas.openxmlformats.org/officeDocument/2006/relationships" id="2147483650" r:id="R2479cd63b8074aa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13fa5f605478d" /><Relationship Type="http://schemas.openxmlformats.org/officeDocument/2006/relationships/notesSlide" Target="/ppt/notesSlides/notesSlide1.xml" Id="Rf6bbcbffd81a4f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6973ab895949f1" /><Relationship Type="http://schemas.openxmlformats.org/officeDocument/2006/relationships/notesSlide" Target="/ppt/notesSlides/notesSlide2.xml" Id="R92bf7f60be1e49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923ba96fc9421f" /><Relationship Type="http://schemas.openxmlformats.org/officeDocument/2006/relationships/notesSlide" Target="/ppt/notesSlides/notesSlide3.xml" Id="R537deb32156943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2f1fddb1f3406d" /><Relationship Type="http://schemas.openxmlformats.org/officeDocument/2006/relationships/notesSlide" Target="/ppt/notesSlides/notesSlide4.xml" Id="R922fdcbb2a6f41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3dafb70a584111" /><Relationship Type="http://schemas.openxmlformats.org/officeDocument/2006/relationships/notesSlide" Target="/ppt/notesSlides/notesSlide5.xml" Id="Rf4569c76449545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5c847cedbc45c0" /><Relationship Type="http://schemas.openxmlformats.org/officeDocument/2006/relationships/notesSlide" Target="/ppt/notesSlides/notesSlide6.xml" Id="Rd1a78e67d68440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b161a396b74cb7" /><Relationship Type="http://schemas.openxmlformats.org/officeDocument/2006/relationships/notesSlide" Target="/ppt/notesSlides/notesSlide7.xml" Id="R07461572d4014a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d69b230ce4cf7" /><Relationship Type="http://schemas.openxmlformats.org/officeDocument/2006/relationships/notesSlide" Target="/ppt/notesSlides/notesSlide8.xml" Id="Rb0fcbea62bb744f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33d39bdae74d00" /><Relationship Type="http://schemas.openxmlformats.org/officeDocument/2006/relationships/notesSlide" Target="/ppt/notesSlides/notesSlide9.xml" Id="Rb722262801e846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77dea28dbe4564" /><Relationship Type="http://schemas.openxmlformats.org/officeDocument/2006/relationships/notesSlide" Target="/ppt/notesSlides/notesSlide10.xml" Id="Reaf43c0c24734b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e597ab514a47b8" /><Relationship Type="http://schemas.openxmlformats.org/officeDocument/2006/relationships/notesSlide" Target="/ppt/notesSlides/notesSlide11.xml" Id="Rc040675abce041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b5caa625194210" /><Relationship Type="http://schemas.openxmlformats.org/officeDocument/2006/relationships/notesSlide" Target="/ppt/notesSlides/notesSlide12.xml" Id="Rb33ff9e5bc83433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66f318b35f4805" /><Relationship Type="http://schemas.openxmlformats.org/officeDocument/2006/relationships/notesSlide" Target="/ppt/notesSlides/notesSlide13.xml" Id="R52e2eabb2018449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7b5a657ca54a3a" /><Relationship Type="http://schemas.openxmlformats.org/officeDocument/2006/relationships/notesSlide" Target="/ppt/notesSlides/notesSlide14.xml" Id="R5bacf2ed715e4ad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6eaf6b23f14bd1" /><Relationship Type="http://schemas.openxmlformats.org/officeDocument/2006/relationships/notesSlide" Target="/ppt/notesSlides/notesSlide15.xml" Id="Rd8ef7c297ca64c5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72ead34a724dbe" /><Relationship Type="http://schemas.openxmlformats.org/officeDocument/2006/relationships/notesSlide" Target="/ppt/notesSlides/notesSlide16.xml" Id="R44713b864edd4c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ceb4f8401e447e" /><Relationship Type="http://schemas.openxmlformats.org/officeDocument/2006/relationships/notesSlide" Target="/ppt/notesSlides/notesSlide17.xml" Id="Rd7676e20ddd0486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66b9c10a6747e8" /><Relationship Type="http://schemas.openxmlformats.org/officeDocument/2006/relationships/notesSlide" Target="/ppt/notesSlides/notesSlide18.xml" Id="R9cec63da9abe441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8d06ebf8ae4336" /><Relationship Type="http://schemas.openxmlformats.org/officeDocument/2006/relationships/notesSlide" Target="/ppt/notesSlides/notesSlide19.xml" Id="R5f71293a4b094e1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94945a16744937" /><Relationship Type="http://schemas.openxmlformats.org/officeDocument/2006/relationships/notesSlide" Target="/ppt/notesSlides/notesSlide20.xml" Id="Rfbeae41fa1f24ab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b68e08f0e7430b" /><Relationship Type="http://schemas.openxmlformats.org/officeDocument/2006/relationships/notesSlide" Target="/ppt/notesSlides/notesSlide21.xml" Id="R1c5d9533693d42f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28d58718f54cce" /><Relationship Type="http://schemas.openxmlformats.org/officeDocument/2006/relationships/notesSlide" Target="/ppt/notesSlides/notesSlide22.xml" Id="Rd28012d04fe246a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8c20ca7c7a4252" /><Relationship Type="http://schemas.openxmlformats.org/officeDocument/2006/relationships/notesSlide" Target="/ppt/notesSlides/notesSlide23.xml" Id="R86adb79073bf42f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831ead29d54c91" /><Relationship Type="http://schemas.openxmlformats.org/officeDocument/2006/relationships/notesSlide" Target="/ppt/notesSlides/notesSlide24.xml" Id="R06939025bc13427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fd849208e24191" /><Relationship Type="http://schemas.openxmlformats.org/officeDocument/2006/relationships/notesSlide" Target="/ppt/notesSlides/notesSlide25.xml" Id="R291c8791421f48e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89dbdaef5f4d9f" /><Relationship Type="http://schemas.openxmlformats.org/officeDocument/2006/relationships/notesSlide" Target="/ppt/notesSlides/notesSlide26.xml" Id="R0109289862264a1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00c493303d494a" /><Relationship Type="http://schemas.openxmlformats.org/officeDocument/2006/relationships/notesSlide" Target="/ppt/notesSlides/notesSlide27.xml" Id="R5c3620eafee343f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57f8dc16934872" /><Relationship Type="http://schemas.openxmlformats.org/officeDocument/2006/relationships/notesSlide" Target="/ppt/notesSlides/notesSlide28.xml" Id="Rb28060ea4125495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22f99bb7554a72" /><Relationship Type="http://schemas.openxmlformats.org/officeDocument/2006/relationships/notesSlide" Target="/ppt/notesSlides/notesSlide29.xml" Id="R7b0eed08df7b4a4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76cfb964a14e52" /><Relationship Type="http://schemas.openxmlformats.org/officeDocument/2006/relationships/notesSlide" Target="/ppt/notesSlides/notesSlide30.xml" Id="R09a052645b6247f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daace69ae84916" /><Relationship Type="http://schemas.openxmlformats.org/officeDocument/2006/relationships/notesSlide" Target="/ppt/notesSlides/notesSlide31.xml" Id="R385827885b8d4b5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c38a03ec01486c" /><Relationship Type="http://schemas.openxmlformats.org/officeDocument/2006/relationships/notesSlide" Target="/ppt/notesSlides/notesSlide32.xml" Id="R6123847e9622446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12821fc52e4fdd" /><Relationship Type="http://schemas.openxmlformats.org/officeDocument/2006/relationships/notesSlide" Target="/ppt/notesSlides/notesSlide33.xml" Id="R9b2aa89986754b1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42066a3c0f4f60" /><Relationship Type="http://schemas.openxmlformats.org/officeDocument/2006/relationships/notesSlide" Target="/ppt/notesSlides/notesSlide34.xml" Id="R546ddcb37a944d4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67da996f0f46a9" /><Relationship Type="http://schemas.openxmlformats.org/officeDocument/2006/relationships/notesSlide" Target="/ppt/notesSlides/notesSlide35.xml" Id="Redffc769ebfb4f5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9f961cdcf6466f" /><Relationship Type="http://schemas.openxmlformats.org/officeDocument/2006/relationships/notesSlide" Target="/ppt/notesSlides/notesSlide36.xml" Id="R9de3ccc489ff42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  |  Proverbs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我兒，你若為朋友作保， 替外人擊掌，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if thou be surety for thy friend, if thou hast stricken thy hand with a stranger,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  |  Proverbs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你就被口中的話語纏住， 被嘴裏的言語捉住。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snared with the words of thy mouth, thou art taken with the words of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  |  Proverbs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我兒，你既落在朋友手中， 就當這樣行才可救自己： 你要自卑，去懇求你的朋友。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this now, my son, and deliver thyself, when thou art come into the hand of thy friend; go, humble thyself, and make sure thy friend.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6:4  |  Proverbs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不要容你的眼睛睡覺； 不要容你的眼皮打盹。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not sleep to thine eyes, nor slumber to thine eyelids.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6:5  |  Proverbs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要救自己，如鹿脫離[獵戶的]手， 如鳥脫離捕鳥人的手。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thyself as a roe from the hand of the hunter, and as a bird from the hand of the fowler.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6:6  |  Proverbs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懶惰人哪， 你去察看螞蟻的動作就可得智慧。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to the ant, thou sluggard; consider her ways, and be wise: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6:7  |  Proverbs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螞蟻沒有元帥， 沒有官長，沒有君王，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having no guide, overseer, or ruler,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6:8  |  Proverbs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尚且在夏天預備食物， 在收割時聚斂糧食。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Provideth her meat in the summer, and gathereth her food in the harvest.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6:9  |  Proverbs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懶惰人哪，你要睡到幾時呢？ 你何時睡醒呢？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wilt thou sleep, O sluggard? when wilt thou arise out of thy sleep?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6:10  |  Proverbs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再睡片時，打盹片時， 抱着手躺臥片時，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a little sleep, a little slumber, a little folding of the hands to sleep: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6:11  |  Proverbs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你的貧窮就必如強盜速來， 你的缺乏彷彿拿兵器的人來到。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thy poverty come as one that travelleth, and thy want as an armed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6:12  |  Proverbs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無賴的惡徒， 行動就用乖僻的口，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naughty person, a wicked man, walketh with a froward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6:13  |  Proverbs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用眼傳神， 用腳示意， 用指點劃，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winketh with his eyes, he speaketh with his feet, he teacheth with his fingers;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6:14  |  Proverbs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心中乖僻， 常設惡謀， 布散紛爭。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Frowardness is in his heart, he deviseth mischief continually; he soweth discord.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6:15  |  Proverbs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所以，災難必忽然臨到他身； 他必頃刻敗壞，無法可治。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his calamity come suddenly; suddenly shall he be broken without remedy.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6:16  |  Proverbs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耶和華所恨惡的有六樣， 連他心所憎惡的共有七樣：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six things doth the LORD hate: yea, seven are an abomination unto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6:17  |  Proverbs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就是高傲的眼， 撒謊的舌， 流無辜人血的手，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proud look, a lying tongue, and hands that shed innocent blood,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6:18  |  Proverbs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圖謀惡計的心， 飛跑行惡的腳，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heart that deviseth wicked imaginations, feet that be swift in running to mischief,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6:19  |  Proverbs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吐謊言的假見證， 並弟兄中布散紛爭的人。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false witness that speaketh lies, and he that soweth discord among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6:20  |  Proverbs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我兒，要謹守你父親的誡命； 不可離棄你母親的法則，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keep thy father’s commandment, and forsake not the law of thy mother: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6:21  |  Proverbs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要常繫在你心上， 掛在你項上。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Bind them continually upon thine heart, and tie them about thy neck.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6:22  |  Proverbs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你行走，它必引導你； 你躺臥，它必保守你； 你睡醒，它必與你談論。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thou goest, it shall lead thee; when thou sleepest, it shall keep thee; and when thou awakest, it shall talk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6:23  |  Proverbs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因為誡命是燈，法則是光， 訓誨的責備是生命的道，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commandment is a lamp; and the law is light; and reproofs of instruction are the way of life: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6:24  |  Proverbs 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能保你遠離惡婦， 遠離外女諂媚的舌頭。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keep thee from the evil woman, from the flattery of the tongue of a strange woman.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6:25  |  Proverbs 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你心中不要戀慕她的美色， 也不要被她眼皮勾引。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Lust not after her beauty in thine heart; neither let her take thee with her eyelids.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6:26  |  Proverbs 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因為，妓女[能使人]只剩一塊餅； 淫婦獵取人寶貴的生命。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by means of a whorish woman a man is brought to a piece of bread: and the adulteress will hunt for the precious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6:27  |  Proverbs 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人若懷裏搋火， 衣服豈能不燒呢？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a man take fire in his bosom, and his clothes not be burned?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6:28  |  Proverbs 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人若在火炭上走， 腳豈能不燙呢？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one go upon hot coals, and his feet not be burned?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6:29  |  Proverbs 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親近鄰舍之妻的，也是如此； 凡挨近她的，不免受罰。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he that goeth in to his neighbour’s wife; whosoever toucheth her shall not be innocent.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6:30  |  Proverbs 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賊因飢餓偷竊充飢， 人不藐視他，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Men do not despise a thief, if he steal to satisfy his soul when he is hungry;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6:31  |  Proverbs 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若被找着，他必賠還七倍， 必將家中所有的盡都償還。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he be found, he shall restore sevenfold; he shall give all the substance of his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6:32  |  Proverbs 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與婦人行淫的，便是無知； 行這事的，必喪掉生命。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whoso committeth adultery with a woman lacketh understanding: he that doeth it destroyeth his own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6:33  |  Proverbs 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他必受傷損，必被凌辱； 他的羞恥不得塗抹。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wound and dishonour shall he get; and his reproach shall not be wiped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6:34  |  Proverbs 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因為人的嫉恨成了烈怒， 報仇的時候決不留情。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jealousy is the rage of a man: therefore he will not spare in the day of vengeance.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6:35  |  Proverbs 6:35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甚麼贖價，他都不顧； 你雖送許多禮物，他也不肯干休。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not regard any ransom; neither will he rest content, though thou givest many gifts.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2026-08-30T07:18:24.6500000Z</dcterms:created>
  <dcterms:modified xsi:type="dcterms:W3CDTF">2026-08-30T07:18:24.6500000Z</dcterms:modified>
</coreProperties>
</file>