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27dd807fd784663" /><Relationship Type="http://schemas.openxmlformats.org/officeDocument/2006/relationships/extended-properties" Target="/docProps/app.xml" Id="R369fdb04817843ce" /><Relationship Type="http://schemas.openxmlformats.org/officeDocument/2006/relationships/officeDocument" Target="/ppt/presentation.xml" Id="Rb4a20dc3b0504507" /></Relationships>
</file>

<file path=ppt/presentation.xml><?xml version="1.0" encoding="utf-8"?>
<p:presentation xmlns:p="http://schemas.openxmlformats.org/presentationml/2006/main">
  <p:sldMasterIdLst>
    <p:sldMasterId xmlns:r="http://schemas.openxmlformats.org/officeDocument/2006/relationships" id="2147483648" r:id="R1ab3db59743245af"/>
  </p:sldMasterIdLst>
  <p:notesMasterIdLst>
    <p:notesMasterId xmlns:r="http://schemas.openxmlformats.org/officeDocument/2006/relationships" r:id="R0c39028fddb1414e"/>
  </p:notesMasterIdLst>
  <p:sldIdLst>
    <p:sldId xmlns:r="http://schemas.openxmlformats.org/officeDocument/2006/relationships" id="256" r:id="Rd64f8259fd1a4b81"/>
    <p:sldId xmlns:r="http://schemas.openxmlformats.org/officeDocument/2006/relationships" id="257" r:id="R2a5f978bc9b84c42"/>
    <p:sldId xmlns:r="http://schemas.openxmlformats.org/officeDocument/2006/relationships" id="258" r:id="R269a044972174f57"/>
    <p:sldId xmlns:r="http://schemas.openxmlformats.org/officeDocument/2006/relationships" id="259" r:id="R09f42a2683724438"/>
    <p:sldId xmlns:r="http://schemas.openxmlformats.org/officeDocument/2006/relationships" id="260" r:id="Rd1815ca179264a44"/>
    <p:sldId xmlns:r="http://schemas.openxmlformats.org/officeDocument/2006/relationships" id="261" r:id="R51309c3ce4f940d4"/>
    <p:sldId xmlns:r="http://schemas.openxmlformats.org/officeDocument/2006/relationships" id="262" r:id="R07adf6998e644341"/>
    <p:sldId xmlns:r="http://schemas.openxmlformats.org/officeDocument/2006/relationships" id="263" r:id="Ra04761f694e94950"/>
    <p:sldId xmlns:r="http://schemas.openxmlformats.org/officeDocument/2006/relationships" id="264" r:id="R1e746c1d34274a04"/>
    <p:sldId xmlns:r="http://schemas.openxmlformats.org/officeDocument/2006/relationships" id="265" r:id="R611231c637194b36"/>
    <p:sldId xmlns:r="http://schemas.openxmlformats.org/officeDocument/2006/relationships" id="266" r:id="Re8b239eb97dc4ac2"/>
    <p:sldId xmlns:r="http://schemas.openxmlformats.org/officeDocument/2006/relationships" id="267" r:id="R80f6fd2428024158"/>
    <p:sldId xmlns:r="http://schemas.openxmlformats.org/officeDocument/2006/relationships" id="268" r:id="Rcce90fa952324ad8"/>
    <p:sldId xmlns:r="http://schemas.openxmlformats.org/officeDocument/2006/relationships" id="269" r:id="R35e5557cfc4844ec"/>
    <p:sldId xmlns:r="http://schemas.openxmlformats.org/officeDocument/2006/relationships" id="270" r:id="Ra830590299874c46"/>
    <p:sldId xmlns:r="http://schemas.openxmlformats.org/officeDocument/2006/relationships" id="271" r:id="Re0bcf32c02be4979"/>
    <p:sldId xmlns:r="http://schemas.openxmlformats.org/officeDocument/2006/relationships" id="272" r:id="R862919c6eedd47f0"/>
    <p:sldId xmlns:r="http://schemas.openxmlformats.org/officeDocument/2006/relationships" id="273" r:id="R6e8e6f8427ea4e57"/>
    <p:sldId xmlns:r="http://schemas.openxmlformats.org/officeDocument/2006/relationships" id="274" r:id="R614e8a331cf6451b"/>
    <p:sldId xmlns:r="http://schemas.openxmlformats.org/officeDocument/2006/relationships" id="275" r:id="Raf35658e4959409c"/>
    <p:sldId xmlns:r="http://schemas.openxmlformats.org/officeDocument/2006/relationships" id="276" r:id="Rfe2423c2a8ef4e14"/>
    <p:sldId xmlns:r="http://schemas.openxmlformats.org/officeDocument/2006/relationships" id="277" r:id="Rfdd90f7efcad4d5b"/>
    <p:sldId xmlns:r="http://schemas.openxmlformats.org/officeDocument/2006/relationships" id="278" r:id="R2f4a9b279ffe4998"/>
    <p:sldId xmlns:r="http://schemas.openxmlformats.org/officeDocument/2006/relationships" id="279" r:id="R9e7e69735d5942a3"/>
    <p:sldId xmlns:r="http://schemas.openxmlformats.org/officeDocument/2006/relationships" id="280" r:id="R91713e73e55b4b8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983f9bcbe714acc" /><Relationship Type="http://schemas.openxmlformats.org/officeDocument/2006/relationships/slideMaster" Target="/ppt/slideMasters/slideMaster1.xml" Id="R1ab3db59743245af" /><Relationship Type="http://schemas.openxmlformats.org/officeDocument/2006/relationships/notesMaster" Target="/ppt/notesMasters/notesMaster1.xml" Id="R0c39028fddb1414e" /><Relationship Type="http://schemas.openxmlformats.org/officeDocument/2006/relationships/presProps" Target="/ppt/presProps.xml" Id="R24def9bdaa764f32" /><Relationship Type="http://schemas.openxmlformats.org/officeDocument/2006/relationships/tableStyles" Target="/ppt/tableStyles.xml" Id="R675ce92bfc4940af" /><Relationship Type="http://schemas.openxmlformats.org/officeDocument/2006/relationships/slide" Target="/ppt/slides/slide1.xml" Id="Rd64f8259fd1a4b81" /><Relationship Type="http://schemas.openxmlformats.org/officeDocument/2006/relationships/slide" Target="/ppt/slides/slide2.xml" Id="R2a5f978bc9b84c42" /><Relationship Type="http://schemas.openxmlformats.org/officeDocument/2006/relationships/slide" Target="/ppt/slides/slide3.xml" Id="R269a044972174f57" /><Relationship Type="http://schemas.openxmlformats.org/officeDocument/2006/relationships/slide" Target="/ppt/slides/slide4.xml" Id="R09f42a2683724438" /><Relationship Type="http://schemas.openxmlformats.org/officeDocument/2006/relationships/slide" Target="/ppt/slides/slide5.xml" Id="Rd1815ca179264a44" /><Relationship Type="http://schemas.openxmlformats.org/officeDocument/2006/relationships/slide" Target="/ppt/slides/slide6.xml" Id="R51309c3ce4f940d4" /><Relationship Type="http://schemas.openxmlformats.org/officeDocument/2006/relationships/slide" Target="/ppt/slides/slide7.xml" Id="R07adf6998e644341" /><Relationship Type="http://schemas.openxmlformats.org/officeDocument/2006/relationships/slide" Target="/ppt/slides/slide8.xml" Id="Ra04761f694e94950" /><Relationship Type="http://schemas.openxmlformats.org/officeDocument/2006/relationships/slide" Target="/ppt/slides/slide9.xml" Id="R1e746c1d34274a04" /><Relationship Type="http://schemas.openxmlformats.org/officeDocument/2006/relationships/slide" Target="/ppt/slides/slide10.xml" Id="R611231c637194b36" /><Relationship Type="http://schemas.openxmlformats.org/officeDocument/2006/relationships/slide" Target="/ppt/slides/slide11.xml" Id="Re8b239eb97dc4ac2" /><Relationship Type="http://schemas.openxmlformats.org/officeDocument/2006/relationships/slide" Target="/ppt/slides/slide12.xml" Id="R80f6fd2428024158" /><Relationship Type="http://schemas.openxmlformats.org/officeDocument/2006/relationships/slide" Target="/ppt/slides/slide13.xml" Id="Rcce90fa952324ad8" /><Relationship Type="http://schemas.openxmlformats.org/officeDocument/2006/relationships/slide" Target="/ppt/slides/slide14.xml" Id="R35e5557cfc4844ec" /><Relationship Type="http://schemas.openxmlformats.org/officeDocument/2006/relationships/slide" Target="/ppt/slides/slide15.xml" Id="Ra830590299874c46" /><Relationship Type="http://schemas.openxmlformats.org/officeDocument/2006/relationships/slide" Target="/ppt/slides/slide16.xml" Id="Re0bcf32c02be4979" /><Relationship Type="http://schemas.openxmlformats.org/officeDocument/2006/relationships/slide" Target="/ppt/slides/slide17.xml" Id="R862919c6eedd47f0" /><Relationship Type="http://schemas.openxmlformats.org/officeDocument/2006/relationships/slide" Target="/ppt/slides/slide18.xml" Id="R6e8e6f8427ea4e57" /><Relationship Type="http://schemas.openxmlformats.org/officeDocument/2006/relationships/slide" Target="/ppt/slides/slide19.xml" Id="R614e8a331cf6451b" /><Relationship Type="http://schemas.openxmlformats.org/officeDocument/2006/relationships/slide" Target="/ppt/slides/slide20.xml" Id="Raf35658e4959409c" /><Relationship Type="http://schemas.openxmlformats.org/officeDocument/2006/relationships/slide" Target="/ppt/slides/slide21.xml" Id="Rfe2423c2a8ef4e14" /><Relationship Type="http://schemas.openxmlformats.org/officeDocument/2006/relationships/slide" Target="/ppt/slides/slide22.xml" Id="Rfdd90f7efcad4d5b" /><Relationship Type="http://schemas.openxmlformats.org/officeDocument/2006/relationships/slide" Target="/ppt/slides/slide23.xml" Id="R2f4a9b279ffe4998" /><Relationship Type="http://schemas.openxmlformats.org/officeDocument/2006/relationships/slide" Target="/ppt/slides/slide24.xml" Id="R9e7e69735d5942a3" /><Relationship Type="http://schemas.openxmlformats.org/officeDocument/2006/relationships/slide" Target="/ppt/slides/slide25.xml" Id="R91713e73e55b4b8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371573bfc224d4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b566da0547c46c5" /><Relationship Type="http://schemas.openxmlformats.org/officeDocument/2006/relationships/notesMaster" Target="/ppt/notesMasters/notesMaster1.xml" Id="R20973b51feb242b9" /></Relationships>
</file>

<file path=ppt/notesSlides/_rels/notesSlide2.xml.rels>&#65279;<?xml version="1.0" encoding="utf-8"?><Relationships xmlns="http://schemas.openxmlformats.org/package/2006/relationships"><Relationship Type="http://schemas.openxmlformats.org/officeDocument/2006/relationships/slide" Target="/ppt/slides/slide2.xml" Id="R76f4e7d9652f4744" /><Relationship Type="http://schemas.openxmlformats.org/officeDocument/2006/relationships/notesMaster" Target="/ppt/notesMasters/notesMaster1.xml" Id="R52bd53b206214eab" /></Relationships>
</file>

<file path=ppt/notesSlides/_rels/notesSlide3.xml.rels>&#65279;<?xml version="1.0" encoding="utf-8"?><Relationships xmlns="http://schemas.openxmlformats.org/package/2006/relationships"><Relationship Type="http://schemas.openxmlformats.org/officeDocument/2006/relationships/slide" Target="/ppt/slides/slide3.xml" Id="R89b7bc87b66d49ac" /><Relationship Type="http://schemas.openxmlformats.org/officeDocument/2006/relationships/notesMaster" Target="/ppt/notesMasters/notesMaster1.xml" Id="Rbbe54801234a470e" /></Relationships>
</file>

<file path=ppt/notesSlides/_rels/notesSlide4.xml.rels>&#65279;<?xml version="1.0" encoding="utf-8"?><Relationships xmlns="http://schemas.openxmlformats.org/package/2006/relationships"><Relationship Type="http://schemas.openxmlformats.org/officeDocument/2006/relationships/slide" Target="/ppt/slides/slide4.xml" Id="Re81962e2a12e4fcd" /><Relationship Type="http://schemas.openxmlformats.org/officeDocument/2006/relationships/notesMaster" Target="/ppt/notesMasters/notesMaster1.xml" Id="R47f19d471d384a40" /></Relationships>
</file>

<file path=ppt/notesSlides/_rels/notesSlide5.xml.rels>&#65279;<?xml version="1.0" encoding="utf-8"?><Relationships xmlns="http://schemas.openxmlformats.org/package/2006/relationships"><Relationship Type="http://schemas.openxmlformats.org/officeDocument/2006/relationships/slide" Target="/ppt/slides/slide5.xml" Id="R40f639583e7343f4" /><Relationship Type="http://schemas.openxmlformats.org/officeDocument/2006/relationships/notesMaster" Target="/ppt/notesMasters/notesMaster1.xml" Id="Re04a48461e0a422a" /></Relationships>
</file>

<file path=ppt/notesSlides/_rels/notesSlide6.xml.rels>&#65279;<?xml version="1.0" encoding="utf-8"?><Relationships xmlns="http://schemas.openxmlformats.org/package/2006/relationships"><Relationship Type="http://schemas.openxmlformats.org/officeDocument/2006/relationships/slide" Target="/ppt/slides/slide6.xml" Id="R3e8ef7600d5940ed" /><Relationship Type="http://schemas.openxmlformats.org/officeDocument/2006/relationships/notesMaster" Target="/ppt/notesMasters/notesMaster1.xml" Id="R467d32d93db04fb1" /></Relationships>
</file>

<file path=ppt/notesSlides/_rels/notesSlide7.xml.rels>&#65279;<?xml version="1.0" encoding="utf-8"?><Relationships xmlns="http://schemas.openxmlformats.org/package/2006/relationships"><Relationship Type="http://schemas.openxmlformats.org/officeDocument/2006/relationships/slide" Target="/ppt/slides/slide7.xml" Id="R981e8d76b4b7474e" /><Relationship Type="http://schemas.openxmlformats.org/officeDocument/2006/relationships/notesMaster" Target="/ppt/notesMasters/notesMaster1.xml" Id="R2dd8d563d7094997" /></Relationships>
</file>

<file path=ppt/notesSlides/_rels/notesSlide8.xml.rels>&#65279;<?xml version="1.0" encoding="utf-8"?><Relationships xmlns="http://schemas.openxmlformats.org/package/2006/relationships"><Relationship Type="http://schemas.openxmlformats.org/officeDocument/2006/relationships/slide" Target="/ppt/slides/slide8.xml" Id="R8d268d307d494ada" /><Relationship Type="http://schemas.openxmlformats.org/officeDocument/2006/relationships/notesMaster" Target="/ppt/notesMasters/notesMaster1.xml" Id="Rcb8c874730bf4c65" /></Relationships>
</file>

<file path=ppt/notesSlides/_rels/notesSlide9.xml.rels>&#65279;<?xml version="1.0" encoding="utf-8"?><Relationships xmlns="http://schemas.openxmlformats.org/package/2006/relationships"><Relationship Type="http://schemas.openxmlformats.org/officeDocument/2006/relationships/slide" Target="/ppt/slides/slide9.xml" Id="R390c8b499f8d4d1b" /><Relationship Type="http://schemas.openxmlformats.org/officeDocument/2006/relationships/notesMaster" Target="/ppt/notesMasters/notesMaster1.xml" Id="Rbd6845e54965440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0302608133c4faa" /><Relationship Type="http://schemas.openxmlformats.org/officeDocument/2006/relationships/notesMaster" Target="/ppt/notesMasters/notesMaster1.xml" Id="R9ef3131b8892453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825b96112484729" /><Relationship Type="http://schemas.openxmlformats.org/officeDocument/2006/relationships/notesMaster" Target="/ppt/notesMasters/notesMaster1.xml" Id="R7ad8e593304c466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a1ccbb648c1441f" /><Relationship Type="http://schemas.openxmlformats.org/officeDocument/2006/relationships/notesMaster" Target="/ppt/notesMasters/notesMaster1.xml" Id="Rdd9fb938389f4d3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962c02ad9d74d06" /><Relationship Type="http://schemas.openxmlformats.org/officeDocument/2006/relationships/notesMaster" Target="/ppt/notesMasters/notesMaster1.xml" Id="Rf1e138be6dcd48c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47b17eb1afc45a7" /><Relationship Type="http://schemas.openxmlformats.org/officeDocument/2006/relationships/notesMaster" Target="/ppt/notesMasters/notesMaster1.xml" Id="R0114ef8de5b6480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e85bd5b9dd248f2" /><Relationship Type="http://schemas.openxmlformats.org/officeDocument/2006/relationships/notesMaster" Target="/ppt/notesMasters/notesMaster1.xml" Id="R1a48a170fa20479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8e948074c3e4fab" /><Relationship Type="http://schemas.openxmlformats.org/officeDocument/2006/relationships/notesMaster" Target="/ppt/notesMasters/notesMaster1.xml" Id="Rec3b9a7e2ef8474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00d8fbba13340d0" /><Relationship Type="http://schemas.openxmlformats.org/officeDocument/2006/relationships/notesMaster" Target="/ppt/notesMasters/notesMaster1.xml" Id="R9ac6cdaa316f473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e841863887e47e2" /><Relationship Type="http://schemas.openxmlformats.org/officeDocument/2006/relationships/notesMaster" Target="/ppt/notesMasters/notesMaster1.xml" Id="R58cf44f9f68a421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ab1572de2d84c55" /><Relationship Type="http://schemas.openxmlformats.org/officeDocument/2006/relationships/notesMaster" Target="/ppt/notesMasters/notesMaster1.xml" Id="Ref3dd92015ca438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8aefcbba01e434e" /><Relationship Type="http://schemas.openxmlformats.org/officeDocument/2006/relationships/notesMaster" Target="/ppt/notesMasters/notesMaster1.xml" Id="Rf2bba6e63eae46a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aef3df41bf348f7" /><Relationship Type="http://schemas.openxmlformats.org/officeDocument/2006/relationships/notesMaster" Target="/ppt/notesMasters/notesMaster1.xml" Id="Re56c6add42b6411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92745aa4f644afd" /><Relationship Type="http://schemas.openxmlformats.org/officeDocument/2006/relationships/notesMaster" Target="/ppt/notesMasters/notesMaster1.xml" Id="R283d01af92bc46e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281c2b2e39b4fef" /><Relationship Type="http://schemas.openxmlformats.org/officeDocument/2006/relationships/notesMaster" Target="/ppt/notesMasters/notesMaster1.xml" Id="Rab474d483e5a4b6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c57d86f5e854025" /><Relationship Type="http://schemas.openxmlformats.org/officeDocument/2006/relationships/notesMaster" Target="/ppt/notesMasters/notesMaster1.xml" Id="R4dfffae2031040d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f334a6254974d1e" /><Relationship Type="http://schemas.openxmlformats.org/officeDocument/2006/relationships/notesMaster" Target="/ppt/notesMasters/notesMaster1.xml" Id="R481dc0430070498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eca06a74ae44071" /><Relationship Type="http://schemas.openxmlformats.org/officeDocument/2006/relationships/image" Target="/ppt/media/image.png" Id="Rdadb3097feb94bc3" /><Relationship Type="http://schemas.openxmlformats.org/officeDocument/2006/relationships/image" Target="/ppt/media/image2.png" Id="R170bd37420de46d2" /><Relationship Type="http://schemas.openxmlformats.org/officeDocument/2006/relationships/image" Target="/ppt/media/image.jpeg" Id="Rdce238df1f4b483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955564e1b444a4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adb3097feb94bc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70bd37420de46d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ce238df1f4b483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867994b4d354a6c" /><Relationship Type="http://schemas.openxmlformats.org/officeDocument/2006/relationships/slideLayout" Target="/ppt/slideLayouts/slideLayout1.xml" Id="Rd95df0ec0fe247e1" /><Relationship Type="http://schemas.openxmlformats.org/officeDocument/2006/relationships/slideLayout" Target="/ppt/slideLayouts/slideLayout2.xml" Id="Rbaefa03c4f6b40a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95df0ec0fe247e1"/>
    <p:sldLayoutId xmlns:r="http://schemas.openxmlformats.org/officeDocument/2006/relationships" id="2147483650" r:id="Rbaefa03c4f6b40a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2bce7978a2b4d8c" /><Relationship Type="http://schemas.openxmlformats.org/officeDocument/2006/relationships/notesSlide" Target="/ppt/notesSlides/notesSlide1.xml" Id="R8cd0c3445fa1482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6e0b9e75d8745cf" /><Relationship Type="http://schemas.openxmlformats.org/officeDocument/2006/relationships/notesSlide" Target="/ppt/notesSlides/notesSlide2.xml" Id="R9ef9ab9c7f5048b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113722767404ceb" /><Relationship Type="http://schemas.openxmlformats.org/officeDocument/2006/relationships/notesSlide" Target="/ppt/notesSlides/notesSlide3.xml" Id="Ra2526da6460f4d6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d55b391ae1746dc" /><Relationship Type="http://schemas.openxmlformats.org/officeDocument/2006/relationships/notesSlide" Target="/ppt/notesSlides/notesSlide4.xml" Id="R4c4cf4d275534db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6e00df2737a4c05" /><Relationship Type="http://schemas.openxmlformats.org/officeDocument/2006/relationships/notesSlide" Target="/ppt/notesSlides/notesSlide5.xml" Id="R9d0eaae83cf7447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e03d158444d47c4" /><Relationship Type="http://schemas.openxmlformats.org/officeDocument/2006/relationships/notesSlide" Target="/ppt/notesSlides/notesSlide6.xml" Id="R441e649201de40f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cf80f34a7fd4aea" /><Relationship Type="http://schemas.openxmlformats.org/officeDocument/2006/relationships/notesSlide" Target="/ppt/notesSlides/notesSlide7.xml" Id="Rf3dc8f80be124af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ff54729feeb4241" /><Relationship Type="http://schemas.openxmlformats.org/officeDocument/2006/relationships/notesSlide" Target="/ppt/notesSlides/notesSlide8.xml" Id="Raff150621d014db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51d4033ee594186" /><Relationship Type="http://schemas.openxmlformats.org/officeDocument/2006/relationships/notesSlide" Target="/ppt/notesSlides/notesSlide9.xml" Id="R3415535f78ff431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2b1a2a048bf4356" /><Relationship Type="http://schemas.openxmlformats.org/officeDocument/2006/relationships/notesSlide" Target="/ppt/notesSlides/notesSlide10.xml" Id="Rbc56d230dd974f8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c3fc18c78d24a57" /><Relationship Type="http://schemas.openxmlformats.org/officeDocument/2006/relationships/notesSlide" Target="/ppt/notesSlides/notesSlide11.xml" Id="R53f0d0f9ecf94e0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58fc5be29924160" /><Relationship Type="http://schemas.openxmlformats.org/officeDocument/2006/relationships/notesSlide" Target="/ppt/notesSlides/notesSlide12.xml" Id="Rf0bed33b13cd420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43821078dcb46e5" /><Relationship Type="http://schemas.openxmlformats.org/officeDocument/2006/relationships/notesSlide" Target="/ppt/notesSlides/notesSlide13.xml" Id="R47d75f2079d94a7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ceb61fca82840c8" /><Relationship Type="http://schemas.openxmlformats.org/officeDocument/2006/relationships/notesSlide" Target="/ppt/notesSlides/notesSlide14.xml" Id="Rcf1b46a6c75d449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d90dacf153f4c98" /><Relationship Type="http://schemas.openxmlformats.org/officeDocument/2006/relationships/notesSlide" Target="/ppt/notesSlides/notesSlide15.xml" Id="R9f79f40c21164ff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d8ce481ba6b4425" /><Relationship Type="http://schemas.openxmlformats.org/officeDocument/2006/relationships/notesSlide" Target="/ppt/notesSlides/notesSlide16.xml" Id="Rf5cf10947953424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4d7ef9e6f974bc0" /><Relationship Type="http://schemas.openxmlformats.org/officeDocument/2006/relationships/notesSlide" Target="/ppt/notesSlides/notesSlide17.xml" Id="R29039d0ba4864d3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441e865da4a4a93" /><Relationship Type="http://schemas.openxmlformats.org/officeDocument/2006/relationships/notesSlide" Target="/ppt/notesSlides/notesSlide18.xml" Id="Rebacc7d9a91a445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9496b45378b4bd1" /><Relationship Type="http://schemas.openxmlformats.org/officeDocument/2006/relationships/notesSlide" Target="/ppt/notesSlides/notesSlide19.xml" Id="R4d67df27f881449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595b48889894fc3" /><Relationship Type="http://schemas.openxmlformats.org/officeDocument/2006/relationships/notesSlide" Target="/ppt/notesSlides/notesSlide20.xml" Id="Rfe6abd74f07e498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e667007d24342eb" /><Relationship Type="http://schemas.openxmlformats.org/officeDocument/2006/relationships/notesSlide" Target="/ppt/notesSlides/notesSlide21.xml" Id="R213d8a60755741a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91a2e8d557d4085" /><Relationship Type="http://schemas.openxmlformats.org/officeDocument/2006/relationships/notesSlide" Target="/ppt/notesSlides/notesSlide22.xml" Id="Ra30b22b0263d4d8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519ba3382b240f2" /><Relationship Type="http://schemas.openxmlformats.org/officeDocument/2006/relationships/notesSlide" Target="/ppt/notesSlides/notesSlide23.xml" Id="R5d6cecd7402541d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2b789967f3e43be" /><Relationship Type="http://schemas.openxmlformats.org/officeDocument/2006/relationships/notesSlide" Target="/ppt/notesSlides/notesSlide24.xml" Id="R1c0e59f99887429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f618a20f59749a2" /><Relationship Type="http://schemas.openxmlformats.org/officeDocument/2006/relationships/notesSlide" Target="/ppt/notesSlides/notesSlide25.xml" Id="R5e183765477f46e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以斯拉記第4章</a:t>
            </a:r>
          </a:p>
          <a:p xmlns:a="http://schemas.openxmlformats.org/drawingml/2006/main">
            <a:pPr algn="ctr">
              <a:buNone/>
            </a:pPr>
            <a:r>
              <a:rPr sz="2000">
                <a:solidFill>
                  <a:srgbClr val="FFFFFF"/>
                </a:solidFill>
                <a:latin typeface="Georgia"/>
                <a:ea typeface="Georgia"/>
                <a:cs typeface="Georgia"/>
              </a:rPr>
              <a:t>Ezra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4:1  |  Ezra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猶大和便雅憫的敵人聽說被擄歸回的人為耶和華－以色列的神建造殿宇，</a:t>
            </a:r>
          </a:p>
          <a:p xmlns:a="http://schemas.openxmlformats.org/drawingml/2006/main">
            <a:pPr algn="ctr">
              <a:buNone/>
            </a:pPr>
            <a:r>
              <a:rPr sz="2400">
                <a:solidFill>
                  <a:srgbClr val="FFFFFF"/>
                </a:solidFill>
                <a:latin typeface="Georgia"/>
                <a:ea typeface="Georgia"/>
                <a:cs typeface="Georgia"/>
              </a:rPr>
              <a:t>Now when the adversaries of Judah and Benjamin heard that the children of the captivity builded the temple unto the LORD God of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4:2  |  Ezra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就去見所羅巴伯和以色列的族長，對他們說：「請容我們與你們一同建造；因為我們尋求你們的神，與你們一樣。自從亞述王以撒哈頓帶我們上這地以來，我們常祭祀神。」</a:t>
            </a:r>
          </a:p>
          <a:p xmlns:a="http://schemas.openxmlformats.org/drawingml/2006/main">
            <a:pPr algn="ctr">
              <a:buNone/>
            </a:pPr>
            <a:r>
              <a:rPr sz="1800">
                <a:solidFill>
                  <a:srgbClr val="FFFFFF"/>
                </a:solidFill>
                <a:latin typeface="Georgia"/>
                <a:ea typeface="Georgia"/>
                <a:cs typeface="Georgia"/>
              </a:rPr>
              <a:t>Then they came to Zerubbabel, and to the chief of the fathers, and said unto them, Let us build with you: for we seek your God, as ye do; and we do sacrifice unto him since the days of Esar-haddon king of Assur, which brought us up hither.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4:3  |  Ezra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但所羅巴伯、耶書亞，和其餘以色列的族長對他們說：「我們建造神的殿與你們無干，我們自己為耶和華－以色列的神協力建造，是照波斯王塞魯士所吩咐的。」</a:t>
            </a:r>
          </a:p>
          <a:p xmlns:a="http://schemas.openxmlformats.org/drawingml/2006/main">
            <a:pPr algn="ctr">
              <a:buNone/>
            </a:pPr>
            <a:r>
              <a:rPr sz="1800">
                <a:solidFill>
                  <a:srgbClr val="FFFFFF"/>
                </a:solidFill>
                <a:latin typeface="Georgia"/>
                <a:ea typeface="Georgia"/>
                <a:cs typeface="Georgia"/>
              </a:rPr>
              <a:t>But Zerubbabel, and Jeshua, and the rest of the chief of the fathers of Israel, said unto them, Ye have nothing to do with us to build an house unto our God; but we ourselves together will build unto the LORD God of Israel, as king Cyrus the king of Persia hath commanded us.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4:4  |  Ezra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那地的民，就在猶大人建造的時候，使他們的手發軟，擾亂他們；</a:t>
            </a:r>
          </a:p>
          <a:p xmlns:a="http://schemas.openxmlformats.org/drawingml/2006/main">
            <a:pPr algn="ctr">
              <a:buNone/>
            </a:pPr>
            <a:r>
              <a:rPr sz="2400">
                <a:solidFill>
                  <a:srgbClr val="FFFFFF"/>
                </a:solidFill>
                <a:latin typeface="Georgia"/>
                <a:ea typeface="Georgia"/>
                <a:cs typeface="Georgia"/>
              </a:rPr>
              <a:t>Then the people of the land weakened the hands of the people of Judah, and troubled them in building,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4:5  |  Ezra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從波斯王塞魯士年間，直到波斯王大流士登基的時候，賄買謀士，要敗壞他們的謀算。</a:t>
            </a:r>
          </a:p>
          <a:p xmlns:a="http://schemas.openxmlformats.org/drawingml/2006/main">
            <a:pPr algn="ctr">
              <a:buNone/>
            </a:pPr>
            <a:r>
              <a:rPr sz="2100">
                <a:solidFill>
                  <a:srgbClr val="FFFFFF"/>
                </a:solidFill>
                <a:latin typeface="Georgia"/>
                <a:ea typeface="Georgia"/>
                <a:cs typeface="Georgia"/>
              </a:rPr>
              <a:t>And hired counsellors against them, to frustrate their purpose, all the days of Cyrus king of Persia, even until the reign of Darius king of Persia.</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4:6  |  Ezra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在亞哈隨魯才登基的時候，上本控告猶大和耶路撒冷的居民。</a:t>
            </a:r>
          </a:p>
          <a:p xmlns:a="http://schemas.openxmlformats.org/drawingml/2006/main">
            <a:pPr algn="ctr">
              <a:buNone/>
            </a:pPr>
            <a:r>
              <a:rPr sz="2400">
                <a:solidFill>
                  <a:srgbClr val="FFFFFF"/>
                </a:solidFill>
                <a:latin typeface="Georgia"/>
                <a:ea typeface="Georgia"/>
                <a:cs typeface="Georgia"/>
              </a:rPr>
              <a:t>And in the reign of Ahasuerus, in the beginning of his reign, wrote they unto him an accusation against the inhabitants of Judah and Jerusalem.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4:7  |  Ezra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亞達薛西年間，比施蘭、米特利達、他別，和他們的同黨上本奏告波斯王亞達薛西。本章是用亞蘭[文字]，亞蘭[方言]。</a:t>
            </a:r>
          </a:p>
          <a:p xmlns:a="http://schemas.openxmlformats.org/drawingml/2006/main">
            <a:pPr algn="ctr">
              <a:buNone/>
            </a:pPr>
            <a:r>
              <a:rPr sz="1800">
                <a:solidFill>
                  <a:srgbClr val="FFFFFF"/>
                </a:solidFill>
                <a:latin typeface="Georgia"/>
                <a:ea typeface="Georgia"/>
                <a:cs typeface="Georgia"/>
              </a:rPr>
              <a:t>And in the days of Artaxerxes wrote Bishlam, Mithredath, Tabeel, and the rest of their companions, unto Artaxerxes king of Persia; and the writing of the letter was written in the Syrian tongue, and interpreted in the Syrian tongue.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4:8  |  Ezra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省長利宏、書記伸帥要控告耶路撒冷人，也上本奏告亞達薛西王。</a:t>
            </a:r>
          </a:p>
          <a:p xmlns:a="http://schemas.openxmlformats.org/drawingml/2006/main">
            <a:pPr algn="ctr">
              <a:buNone/>
            </a:pPr>
            <a:r>
              <a:rPr sz="2400">
                <a:solidFill>
                  <a:srgbClr val="FFFFFF"/>
                </a:solidFill>
                <a:latin typeface="Georgia"/>
                <a:ea typeface="Georgia"/>
                <a:cs typeface="Georgia"/>
              </a:rPr>
              <a:t>Rehum the chancellor and Shimshai the scribe wrote a letter against Jerusalem to Artaxerxes the king in this sort: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4:9  |  Ezra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省長利宏、書記伸帥，和同黨的底拿人、亞法薩提迦人、他毗拉人、亞法撒人、亞基衛人、巴比倫人、書珊迦人、底亥人、以攔人，</a:t>
            </a:r>
          </a:p>
          <a:p xmlns:a="http://schemas.openxmlformats.org/drawingml/2006/main">
            <a:pPr algn="ctr">
              <a:buNone/>
            </a:pPr>
            <a:r>
              <a:rPr sz="1800">
                <a:solidFill>
                  <a:srgbClr val="FFFFFF"/>
                </a:solidFill>
                <a:latin typeface="Georgia"/>
                <a:ea typeface="Georgia"/>
                <a:cs typeface="Georgia"/>
              </a:rPr>
              <a:t>Then wrote Rehum the chancellor, and Shimshai the scribe, and the rest of their companions; the Dinaites, the Apharsathchites, the Tarpelites, the Apharsites, the Archevites, the Babylonians, the Susanchites, the Dehavites, and the Elamites,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4:10  |  Ezra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和尊大的亞斯那巴所遷移、安置在撒馬利亞城，並大河西一帶地方的人等，</a:t>
            </a:r>
          </a:p>
          <a:p xmlns:a="http://schemas.openxmlformats.org/drawingml/2006/main">
            <a:pPr algn="ctr">
              <a:buNone/>
            </a:pPr>
            <a:r>
              <a:rPr sz="2100">
                <a:solidFill>
                  <a:srgbClr val="FFFFFF"/>
                </a:solidFill>
                <a:latin typeface="Georgia"/>
                <a:ea typeface="Georgia"/>
                <a:cs typeface="Georgia"/>
              </a:rPr>
              <a:t>And the rest of the nations whom the great and noble Asnappar brought over, and set in the cities of Samaria, and the rest that are on this side the river, and at such a time.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4:11  |  Ezra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上奏亞達薛西王說：「河西的臣民云云：</a:t>
            </a:r>
          </a:p>
          <a:p xmlns:a="http://schemas.openxmlformats.org/drawingml/2006/main">
            <a:pPr algn="ctr">
              <a:buNone/>
            </a:pPr>
            <a:r>
              <a:rPr sz="2100">
                <a:solidFill>
                  <a:srgbClr val="FFFFFF"/>
                </a:solidFill>
                <a:latin typeface="Georgia"/>
                <a:ea typeface="Georgia"/>
                <a:cs typeface="Georgia"/>
              </a:rPr>
              <a:t>This is the copy of the letter that they sent unto him, even unto Artaxerxes the king; Thy servants the men on this side the river, and at such a time.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4:12  |  Ezra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王該知道，從王那裏上到我們這裏的猶大人，已經到耶路撒冷重建這反叛惡劣的城，築立根基，建造城牆。</a:t>
            </a:r>
          </a:p>
          <a:p xmlns:a="http://schemas.openxmlformats.org/drawingml/2006/main">
            <a:pPr algn="ctr">
              <a:buNone/>
            </a:pPr>
            <a:r>
              <a:rPr sz="2100">
                <a:solidFill>
                  <a:srgbClr val="FFFFFF"/>
                </a:solidFill>
                <a:latin typeface="Georgia"/>
                <a:ea typeface="Georgia"/>
                <a:cs typeface="Georgia"/>
              </a:rPr>
              <a:t>Be it known unto the king, that the Jews which came up from thee to us are come unto Jerusalem, building the rebellious and the bad city, and have set up the walls thereof, and joined the foundations.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4:13  |  Ezra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如今王該知道，他們若建造這城，城牆完畢就不再與王進貢，交課，納稅，終久王必受虧損。</a:t>
            </a:r>
          </a:p>
          <a:p xmlns:a="http://schemas.openxmlformats.org/drawingml/2006/main">
            <a:pPr algn="ctr">
              <a:buNone/>
            </a:pPr>
            <a:r>
              <a:rPr sz="2100">
                <a:solidFill>
                  <a:srgbClr val="FFFFFF"/>
                </a:solidFill>
                <a:latin typeface="Georgia"/>
                <a:ea typeface="Georgia"/>
                <a:cs typeface="Georgia"/>
              </a:rPr>
              <a:t>Be it known now unto the king, that, if this city be builded, and the walls set up again, then will they not pay toll, tribute, and custom, and so thou shalt endamage the revenue of the kings.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4:14  |  Ezra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我們既食御鹽，不忍見王吃虧，因此奏告於王。</a:t>
            </a:r>
          </a:p>
          <a:p xmlns:a="http://schemas.openxmlformats.org/drawingml/2006/main">
            <a:pPr algn="ctr">
              <a:buNone/>
            </a:pPr>
            <a:r>
              <a:rPr sz="2100">
                <a:solidFill>
                  <a:srgbClr val="FFFFFF"/>
                </a:solidFill>
                <a:latin typeface="Georgia"/>
                <a:ea typeface="Georgia"/>
                <a:cs typeface="Georgia"/>
              </a:rPr>
              <a:t>Now because we have maintenance from the king’s palace, and it was not meet for us to see the king’s dishonour, therefore have we sent and certified the king;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4:15  |  Ezra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請王考察先王的實錄，必在其上查知這城是反叛的城，與列王和各省有害；自古以來，其中常有悖逆的事，因此這城曾被拆毀。</a:t>
            </a:r>
          </a:p>
          <a:p xmlns:a="http://schemas.openxmlformats.org/drawingml/2006/main">
            <a:pPr algn="ctr">
              <a:buNone/>
            </a:pPr>
            <a:r>
              <a:rPr sz="1800">
                <a:solidFill>
                  <a:srgbClr val="FFFFFF"/>
                </a:solidFill>
                <a:latin typeface="Georgia"/>
                <a:ea typeface="Georgia"/>
                <a:cs typeface="Georgia"/>
              </a:rPr>
              <a:t>That search may be made in the book of the records of thy fathers: so shalt thou find in the book of the records, and know that this city is a rebellious city, and hurtful unto kings and provinces, and that they have moved sedition within the same of old time: for which cause was this city destroyed.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4:16  |  Ezra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我們謹奏王知，這城若再建造，城牆完畢，河西之地王就無分了。」</a:t>
            </a:r>
          </a:p>
          <a:p xmlns:a="http://schemas.openxmlformats.org/drawingml/2006/main">
            <a:pPr algn="ctr">
              <a:buNone/>
            </a:pPr>
            <a:r>
              <a:rPr sz="2100">
                <a:solidFill>
                  <a:srgbClr val="FFFFFF"/>
                </a:solidFill>
                <a:latin typeface="Georgia"/>
                <a:ea typeface="Georgia"/>
                <a:cs typeface="Georgia"/>
              </a:rPr>
              <a:t>We certify the king that, if this city be builded again, and the walls thereof set up, by this means thou shalt have no portion on this side the river.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4:17  |  Ezra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那時王諭覆省長利宏、書記伸帥，和他們的同黨，就是住撒馬利亞並河西一帶地方的人，說：「願你們平安云云。</a:t>
            </a:r>
          </a:p>
          <a:p xmlns:a="http://schemas.openxmlformats.org/drawingml/2006/main">
            <a:pPr algn="ctr">
              <a:buNone/>
            </a:pPr>
            <a:r>
              <a:rPr sz="2100">
                <a:solidFill>
                  <a:srgbClr val="FFFFFF"/>
                </a:solidFill>
                <a:latin typeface="Georgia"/>
                <a:ea typeface="Georgia"/>
                <a:cs typeface="Georgia"/>
              </a:rPr>
              <a:t>Then sent the king an answer unto Rehum the chancellor, and to Shimshai the scribe, and to the rest of their companions that dwell in Samaria, and unto the rest beyond the river, Peace, and at such a time.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4:18  |  Ezra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你們所上的本，已經明讀在我面前。</a:t>
            </a:r>
          </a:p>
          <a:p xmlns:a="http://schemas.openxmlformats.org/drawingml/2006/main">
            <a:pPr algn="ctr">
              <a:buNone/>
            </a:pPr>
            <a:r>
              <a:rPr sz="2800">
                <a:solidFill>
                  <a:srgbClr val="FFFFFF"/>
                </a:solidFill>
                <a:latin typeface="Georgia"/>
                <a:ea typeface="Georgia"/>
                <a:cs typeface="Georgia"/>
              </a:rPr>
              <a:t>The letter which ye sent unto us hath been plainly read before 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4:19  |  Ezra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我已命人考查，得知此城古來果然背叛列王，其中常有反叛悖逆的事。</a:t>
            </a:r>
          </a:p>
          <a:p xmlns:a="http://schemas.openxmlformats.org/drawingml/2006/main">
            <a:pPr algn="ctr">
              <a:buNone/>
            </a:pPr>
            <a:r>
              <a:rPr sz="2100">
                <a:solidFill>
                  <a:srgbClr val="FFFFFF"/>
                </a:solidFill>
                <a:latin typeface="Georgia"/>
                <a:ea typeface="Georgia"/>
                <a:cs typeface="Georgia"/>
              </a:rPr>
              <a:t>And I commanded, and search hath been made, and it is found that this city of old time hath made insurrection against kings, and that rebellion and sedition have been made therein.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4:20  |  Ezra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從前耶路撒冷也有大君王統管河西全[地]，人就給他們進貢，交課，納稅。</a:t>
            </a:r>
          </a:p>
          <a:p xmlns:a="http://schemas.openxmlformats.org/drawingml/2006/main">
            <a:pPr algn="ctr">
              <a:buNone/>
            </a:pPr>
            <a:r>
              <a:rPr sz="2100">
                <a:solidFill>
                  <a:srgbClr val="FFFFFF"/>
                </a:solidFill>
                <a:latin typeface="Georgia"/>
                <a:ea typeface="Georgia"/>
                <a:cs typeface="Georgia"/>
              </a:rPr>
              <a:t>There have been mighty kings also over Jerusalem, which have ruled over all countries beyond the river; and toll, tribute, and custom, was paid unto them.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4:21  |  Ezra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現在你們要出告示命這些人停工，使這城不得建造，等我降旨。</a:t>
            </a:r>
          </a:p>
          <a:p xmlns:a="http://schemas.openxmlformats.org/drawingml/2006/main">
            <a:pPr algn="ctr">
              <a:buNone/>
            </a:pPr>
            <a:r>
              <a:rPr sz="2400">
                <a:solidFill>
                  <a:srgbClr val="FFFFFF"/>
                </a:solidFill>
                <a:latin typeface="Georgia"/>
                <a:ea typeface="Georgia"/>
                <a:cs typeface="Georgia"/>
              </a:rPr>
              <a:t>Give ye now commandment to cause these men to cease, and that this city be not builded, until another commandment shall be given from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4:22  |  Ezra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你們當謹慎，不可遲延，為何容害加重，使王受虧損呢？」</a:t>
            </a:r>
          </a:p>
          <a:p xmlns:a="http://schemas.openxmlformats.org/drawingml/2006/main">
            <a:pPr algn="ctr">
              <a:buNone/>
            </a:pPr>
            <a:r>
              <a:rPr sz="2400">
                <a:solidFill>
                  <a:srgbClr val="FFFFFF"/>
                </a:solidFill>
                <a:latin typeface="Georgia"/>
                <a:ea typeface="Georgia"/>
                <a:cs typeface="Georgia"/>
              </a:rPr>
              <a:t>Take heed now that ye fail not to do this: why should damage grow to the hurt of the kings?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4:23  |  Ezra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亞達薛西王的上諭讀在利宏和書記伸帥，並他們的同黨面前，他們就急忙往耶路撒冷去見猶大人，用勢力強迫他們停工。</a:t>
            </a:r>
          </a:p>
          <a:p xmlns:a="http://schemas.openxmlformats.org/drawingml/2006/main">
            <a:pPr algn="ctr">
              <a:buNone/>
            </a:pPr>
            <a:r>
              <a:rPr sz="2100">
                <a:solidFill>
                  <a:srgbClr val="FFFFFF"/>
                </a:solidFill>
                <a:latin typeface="Georgia"/>
                <a:ea typeface="Georgia"/>
                <a:cs typeface="Georgia"/>
              </a:rPr>
              <a:t>Now when the copy of king Artaxerxes’ letter was read before Rehum, and Shimshai the scribe, and their companions, they went up in haste to Jerusalem unto the Jews, and made them to cease by force and power.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4:24  |  Ezra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於是，在耶路撒冷神殿的工程就停止了，直停到波斯王大流士第二年。</a:t>
            </a:r>
          </a:p>
          <a:p xmlns:a="http://schemas.openxmlformats.org/drawingml/2006/main">
            <a:pPr algn="ctr">
              <a:buNone/>
            </a:pPr>
            <a:r>
              <a:rPr sz="2400">
                <a:solidFill>
                  <a:srgbClr val="FFFFFF"/>
                </a:solidFill>
                <a:latin typeface="Georgia"/>
                <a:ea typeface="Georgia"/>
                <a:cs typeface="Georgia"/>
              </a:rPr>
              <a:t>Then ceased the work of the house of God which is at Jerusalem. So it ceased unto the second year of the reign of Darius king of Persia.</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2026-08-30T03:48:14.0300000Z</dcterms:created>
  <dcterms:modified xsi:type="dcterms:W3CDTF">2026-08-30T03:48:14.0300000Z</dcterms:modified>
</coreProperties>
</file>