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bd1edbc7904e0f" /><Relationship Type="http://schemas.openxmlformats.org/officeDocument/2006/relationships/extended-properties" Target="/docProps/app.xml" Id="R3223a8a331a54eb8" /><Relationship Type="http://schemas.openxmlformats.org/officeDocument/2006/relationships/officeDocument" Target="/ppt/presentation.xml" Id="R065d3b0ebc3e47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43f0b9176c4572"/>
  </p:sldMasterIdLst>
  <p:notesMasterIdLst>
    <p:notesMasterId xmlns:r="http://schemas.openxmlformats.org/officeDocument/2006/relationships" r:id="R870a0aa2733e413f"/>
  </p:notesMasterIdLst>
  <p:sldIdLst>
    <p:sldId xmlns:r="http://schemas.openxmlformats.org/officeDocument/2006/relationships" id="256" r:id="R58b8f396b417490e"/>
    <p:sldId xmlns:r="http://schemas.openxmlformats.org/officeDocument/2006/relationships" id="257" r:id="Re83d4e3c59804abb"/>
    <p:sldId xmlns:r="http://schemas.openxmlformats.org/officeDocument/2006/relationships" id="258" r:id="Re584c1d41d04443f"/>
    <p:sldId xmlns:r="http://schemas.openxmlformats.org/officeDocument/2006/relationships" id="259" r:id="Ref57ac9766b3491f"/>
    <p:sldId xmlns:r="http://schemas.openxmlformats.org/officeDocument/2006/relationships" id="260" r:id="R2cbe1bbcc9684918"/>
    <p:sldId xmlns:r="http://schemas.openxmlformats.org/officeDocument/2006/relationships" id="261" r:id="Re550ecc27d5844f5"/>
    <p:sldId xmlns:r="http://schemas.openxmlformats.org/officeDocument/2006/relationships" id="262" r:id="Rea2e04a87063400e"/>
    <p:sldId xmlns:r="http://schemas.openxmlformats.org/officeDocument/2006/relationships" id="263" r:id="R906767cbf9ad4e9c"/>
    <p:sldId xmlns:r="http://schemas.openxmlformats.org/officeDocument/2006/relationships" id="264" r:id="Refc1ae78c9be418d"/>
    <p:sldId xmlns:r="http://schemas.openxmlformats.org/officeDocument/2006/relationships" id="265" r:id="R46c31a27a2ce46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8898be61514fc2" /><Relationship Type="http://schemas.openxmlformats.org/officeDocument/2006/relationships/slideMaster" Target="/ppt/slideMasters/slideMaster1.xml" Id="R3e43f0b9176c4572" /><Relationship Type="http://schemas.openxmlformats.org/officeDocument/2006/relationships/notesMaster" Target="/ppt/notesMasters/notesMaster1.xml" Id="R870a0aa2733e413f" /><Relationship Type="http://schemas.openxmlformats.org/officeDocument/2006/relationships/presProps" Target="/ppt/presProps.xml" Id="R6528362bbb2c4c10" /><Relationship Type="http://schemas.openxmlformats.org/officeDocument/2006/relationships/tableStyles" Target="/ppt/tableStyles.xml" Id="R7f268f8165024bb2" /><Relationship Type="http://schemas.openxmlformats.org/officeDocument/2006/relationships/slide" Target="/ppt/slides/slide1.xml" Id="R58b8f396b417490e" /><Relationship Type="http://schemas.openxmlformats.org/officeDocument/2006/relationships/slide" Target="/ppt/slides/slide2.xml" Id="Re83d4e3c59804abb" /><Relationship Type="http://schemas.openxmlformats.org/officeDocument/2006/relationships/slide" Target="/ppt/slides/slide3.xml" Id="Re584c1d41d04443f" /><Relationship Type="http://schemas.openxmlformats.org/officeDocument/2006/relationships/slide" Target="/ppt/slides/slide4.xml" Id="Ref57ac9766b3491f" /><Relationship Type="http://schemas.openxmlformats.org/officeDocument/2006/relationships/slide" Target="/ppt/slides/slide5.xml" Id="R2cbe1bbcc9684918" /><Relationship Type="http://schemas.openxmlformats.org/officeDocument/2006/relationships/slide" Target="/ppt/slides/slide6.xml" Id="Re550ecc27d5844f5" /><Relationship Type="http://schemas.openxmlformats.org/officeDocument/2006/relationships/slide" Target="/ppt/slides/slide7.xml" Id="Rea2e04a87063400e" /><Relationship Type="http://schemas.openxmlformats.org/officeDocument/2006/relationships/slide" Target="/ppt/slides/slide8.xml" Id="R906767cbf9ad4e9c" /><Relationship Type="http://schemas.openxmlformats.org/officeDocument/2006/relationships/slide" Target="/ppt/slides/slide9.xml" Id="Refc1ae78c9be418d" /><Relationship Type="http://schemas.openxmlformats.org/officeDocument/2006/relationships/slide" Target="/ppt/slides/slide10.xml" Id="R46c31a27a2ce46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35251222e240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e5e6bf3a764f57" /><Relationship Type="http://schemas.openxmlformats.org/officeDocument/2006/relationships/notesMaster" Target="/ppt/notesMasters/notesMaster1.xml" Id="R12a9632ab9764c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8492b387a04070" /><Relationship Type="http://schemas.openxmlformats.org/officeDocument/2006/relationships/notesMaster" Target="/ppt/notesMasters/notesMaster1.xml" Id="R62b5f118be4a44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d7594bde5549c5" /><Relationship Type="http://schemas.openxmlformats.org/officeDocument/2006/relationships/notesMaster" Target="/ppt/notesMasters/notesMaster1.xml" Id="Ra4191916f01c43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5e7b1b117b74c57" /><Relationship Type="http://schemas.openxmlformats.org/officeDocument/2006/relationships/notesMaster" Target="/ppt/notesMasters/notesMaster1.xml" Id="R92aee80203cb49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95e3014e28452d" /><Relationship Type="http://schemas.openxmlformats.org/officeDocument/2006/relationships/notesMaster" Target="/ppt/notesMasters/notesMaster1.xml" Id="Rb75bf12e092a44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fb7e2ecdaf4293" /><Relationship Type="http://schemas.openxmlformats.org/officeDocument/2006/relationships/notesMaster" Target="/ppt/notesMasters/notesMaster1.xml" Id="R845fd496afa745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ec6e2316c0444d" /><Relationship Type="http://schemas.openxmlformats.org/officeDocument/2006/relationships/notesMaster" Target="/ppt/notesMasters/notesMaster1.xml" Id="R8bd21b729af642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ed2768f953437d" /><Relationship Type="http://schemas.openxmlformats.org/officeDocument/2006/relationships/notesMaster" Target="/ppt/notesMasters/notesMaster1.xml" Id="R680f32ab140f4b0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6a90d8d7a84dbb" /><Relationship Type="http://schemas.openxmlformats.org/officeDocument/2006/relationships/notesMaster" Target="/ppt/notesMasters/notesMaster1.xml" Id="R6753f21cdf5040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2fce50a74a4b66" /><Relationship Type="http://schemas.openxmlformats.org/officeDocument/2006/relationships/notesMaster" Target="/ppt/notesMasters/notesMaster1.xml" Id="R9730e26b54d047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9777b555d64777" /><Relationship Type="http://schemas.openxmlformats.org/officeDocument/2006/relationships/image" Target="/ppt/media/image.png" Id="Ra7a933cc68614715" /><Relationship Type="http://schemas.openxmlformats.org/officeDocument/2006/relationships/image" Target="/ppt/media/image2.png" Id="Ra90ccb262ef149e7" /><Relationship Type="http://schemas.openxmlformats.org/officeDocument/2006/relationships/image" Target="/ppt/media/image.jpeg" Id="R45df6f7ca2f548f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e64287128f49c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7a933cc6861471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90ccb262ef149e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df6f7ca2f548f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14a95a0494469a" /><Relationship Type="http://schemas.openxmlformats.org/officeDocument/2006/relationships/slideLayout" Target="/ppt/slideLayouts/slideLayout1.xml" Id="R7009df4fe6b14461" /><Relationship Type="http://schemas.openxmlformats.org/officeDocument/2006/relationships/slideLayout" Target="/ppt/slideLayouts/slideLayout2.xml" Id="Re66d2aebcf1f4c0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09df4fe6b14461"/>
    <p:sldLayoutId xmlns:r="http://schemas.openxmlformats.org/officeDocument/2006/relationships" id="2147483650" r:id="Re66d2aebcf1f4c0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f0169d7c954fc0" /><Relationship Type="http://schemas.openxmlformats.org/officeDocument/2006/relationships/notesSlide" Target="/ppt/notesSlides/notesSlide1.xml" Id="R779ff8e8b6194b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75e9911e564688" /><Relationship Type="http://schemas.openxmlformats.org/officeDocument/2006/relationships/notesSlide" Target="/ppt/notesSlides/notesSlide2.xml" Id="R8a13f99848554f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8949932c564f75" /><Relationship Type="http://schemas.openxmlformats.org/officeDocument/2006/relationships/notesSlide" Target="/ppt/notesSlides/notesSlide3.xml" Id="R94c29ba7d09a48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374ff502ec421e" /><Relationship Type="http://schemas.openxmlformats.org/officeDocument/2006/relationships/notesSlide" Target="/ppt/notesSlides/notesSlide4.xml" Id="R63c78e4834bd4c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cf27a2b978454a" /><Relationship Type="http://schemas.openxmlformats.org/officeDocument/2006/relationships/notesSlide" Target="/ppt/notesSlides/notesSlide5.xml" Id="Re61e9141401d49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3c015e084549e6" /><Relationship Type="http://schemas.openxmlformats.org/officeDocument/2006/relationships/notesSlide" Target="/ppt/notesSlides/notesSlide6.xml" Id="R9b81d6ed27904e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c7263fce0e4858" /><Relationship Type="http://schemas.openxmlformats.org/officeDocument/2006/relationships/notesSlide" Target="/ppt/notesSlides/notesSlide7.xml" Id="R33a3ac3de30745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ebc1cf921f4eb5" /><Relationship Type="http://schemas.openxmlformats.org/officeDocument/2006/relationships/notesSlide" Target="/ppt/notesSlides/notesSlide8.xml" Id="R64ce4b9109c54eb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26e8efd293476b" /><Relationship Type="http://schemas.openxmlformats.org/officeDocument/2006/relationships/notesSlide" Target="/ppt/notesSlides/notesSlide9.xml" Id="Rb9b3504906054e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894e7f93424b56" /><Relationship Type="http://schemas.openxmlformats.org/officeDocument/2006/relationships/notesSlide" Target="/ppt/notesSlides/notesSlide10.xml" Id="R31bfbe62552646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47:1  |  Psalms 47:1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可拉後裔的詩，交與伶長。 萬民哪，你們都要拍掌！ 要用誇勝的聲音向神呼喊！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for the sons of Korah. O clap your hands, all ye people; shout unto God with the voice of triumph.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47:2  |  Psalms 47:2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因為耶和華至高者是可畏的； 他是治理全地的大君王。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most high is terrible; he is a great King over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47:3  |  Psalms 47:3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他叫萬民服在我們以下， 又叫列邦服在我們腳下。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subdue the people under us, and the nations under our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47:4  |  Psalms 47:4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他為我們選擇產業， 就是他所愛之雅各的榮耀。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choose our inheritance for us, the excellency of Jacob whom he loved.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47:5  |  Psalms 47:5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神上升，有喊聲相送； 耶和華上升，有角聲相送。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is gone up with a shout, the LORD with the sound of a trumpet.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47:6  |  Psalms 47:6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你們要向神歌頌，歌頌！ 向我們王歌頌，歌頌！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praises to God, sing praises: sing praises unto our King, sing praises.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47:7  |  Psalms 47:7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因為神是全地的王； 你們要用悟性歌頌。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is the King of all the earth: sing ye praises with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47:8  |  Psalms 47:8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神作王治理萬國； 神坐在他的聖寶座上。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reigneth over the heathen: God sitteth upon the throne of his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47:9  |  Psalms 47:9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列邦的君王聚集要作亞伯拉罕之神的民。 因為世界的盾牌是屬神的； 他為至高！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princes of the people are gathered together, even the people of the God of Abraham: for the shields of the earth belong unto God: he is greatly exalted.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2026-08-30T04:30:23.1970000Z</dcterms:created>
  <dcterms:modified xsi:type="dcterms:W3CDTF">2026-08-30T04:30:23.1970000Z</dcterms:modified>
</coreProperties>
</file>