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e52ea1c58754b54" /><Relationship Type="http://schemas.openxmlformats.org/officeDocument/2006/relationships/extended-properties" Target="/docProps/app.xml" Id="Ra67ed338d014466e" /><Relationship Type="http://schemas.openxmlformats.org/officeDocument/2006/relationships/officeDocument" Target="/ppt/presentation.xml" Id="R94d8998a608b4276" /></Relationships>
</file>

<file path=ppt/presentation.xml><?xml version="1.0" encoding="utf-8"?>
<p:presentation xmlns:p="http://schemas.openxmlformats.org/presentationml/2006/main">
  <p:sldMasterIdLst>
    <p:sldMasterId xmlns:r="http://schemas.openxmlformats.org/officeDocument/2006/relationships" id="2147483648" r:id="R79b72e5314a24aab"/>
  </p:sldMasterIdLst>
  <p:notesMasterIdLst>
    <p:notesMasterId xmlns:r="http://schemas.openxmlformats.org/officeDocument/2006/relationships" r:id="R70d6f8fad3fc491b"/>
  </p:notesMasterIdLst>
  <p:sldIdLst>
    <p:sldId xmlns:r="http://schemas.openxmlformats.org/officeDocument/2006/relationships" id="256" r:id="Rdf37d72d073442e8"/>
    <p:sldId xmlns:r="http://schemas.openxmlformats.org/officeDocument/2006/relationships" id="257" r:id="R25d9cdf34f894549"/>
    <p:sldId xmlns:r="http://schemas.openxmlformats.org/officeDocument/2006/relationships" id="258" r:id="Rd97df5f00c514574"/>
    <p:sldId xmlns:r="http://schemas.openxmlformats.org/officeDocument/2006/relationships" id="259" r:id="Rdfae7767ce7a4008"/>
    <p:sldId xmlns:r="http://schemas.openxmlformats.org/officeDocument/2006/relationships" id="260" r:id="R2eda9d8206d4426d"/>
    <p:sldId xmlns:r="http://schemas.openxmlformats.org/officeDocument/2006/relationships" id="261" r:id="Rbbb91921e41b48cd"/>
    <p:sldId xmlns:r="http://schemas.openxmlformats.org/officeDocument/2006/relationships" id="262" r:id="Rf94db4c2175d42a6"/>
    <p:sldId xmlns:r="http://schemas.openxmlformats.org/officeDocument/2006/relationships" id="263" r:id="R3ed03c8cdda64f99"/>
    <p:sldId xmlns:r="http://schemas.openxmlformats.org/officeDocument/2006/relationships" id="264" r:id="R9e152989eaf04a59"/>
    <p:sldId xmlns:r="http://schemas.openxmlformats.org/officeDocument/2006/relationships" id="265" r:id="R12e9e0cd72594ad9"/>
    <p:sldId xmlns:r="http://schemas.openxmlformats.org/officeDocument/2006/relationships" id="266" r:id="R0b4f2373e5c64737"/>
    <p:sldId xmlns:r="http://schemas.openxmlformats.org/officeDocument/2006/relationships" id="267" r:id="R3ae0f0591de4438d"/>
    <p:sldId xmlns:r="http://schemas.openxmlformats.org/officeDocument/2006/relationships" id="268" r:id="R2e3cbe2aa7114795"/>
    <p:sldId xmlns:r="http://schemas.openxmlformats.org/officeDocument/2006/relationships" id="269" r:id="Rdd2202863e67459f"/>
    <p:sldId xmlns:r="http://schemas.openxmlformats.org/officeDocument/2006/relationships" id="270" r:id="R4a99356a8b5a4abe"/>
    <p:sldId xmlns:r="http://schemas.openxmlformats.org/officeDocument/2006/relationships" id="271" r:id="R3b69cf39086348ff"/>
    <p:sldId xmlns:r="http://schemas.openxmlformats.org/officeDocument/2006/relationships" id="272" r:id="R1af35c7f2c7d41cb"/>
    <p:sldId xmlns:r="http://schemas.openxmlformats.org/officeDocument/2006/relationships" id="273" r:id="R206335061de0444e"/>
    <p:sldId xmlns:r="http://schemas.openxmlformats.org/officeDocument/2006/relationships" id="274" r:id="R87d6d733502f4436"/>
    <p:sldId xmlns:r="http://schemas.openxmlformats.org/officeDocument/2006/relationships" id="275" r:id="R17b9dff6c3dc4b43"/>
    <p:sldId xmlns:r="http://schemas.openxmlformats.org/officeDocument/2006/relationships" id="276" r:id="R157fd2776bbd4825"/>
    <p:sldId xmlns:r="http://schemas.openxmlformats.org/officeDocument/2006/relationships" id="277" r:id="Ra6c0b998a8e44b86"/>
    <p:sldId xmlns:r="http://schemas.openxmlformats.org/officeDocument/2006/relationships" id="278" r:id="Re2452540abe84a9c"/>
    <p:sldId xmlns:r="http://schemas.openxmlformats.org/officeDocument/2006/relationships" id="279" r:id="R81b349544eed41a4"/>
    <p:sldId xmlns:r="http://schemas.openxmlformats.org/officeDocument/2006/relationships" id="280" r:id="R55affec079824d12"/>
    <p:sldId xmlns:r="http://schemas.openxmlformats.org/officeDocument/2006/relationships" id="281" r:id="R360de809d8d64059"/>
    <p:sldId xmlns:r="http://schemas.openxmlformats.org/officeDocument/2006/relationships" id="282" r:id="R85bf25aebfe148ec"/>
    <p:sldId xmlns:r="http://schemas.openxmlformats.org/officeDocument/2006/relationships" id="283" r:id="R99a06f75f2b44bdc"/>
    <p:sldId xmlns:r="http://schemas.openxmlformats.org/officeDocument/2006/relationships" id="284" r:id="R56b6f28bbfd54ee3"/>
    <p:sldId xmlns:r="http://schemas.openxmlformats.org/officeDocument/2006/relationships" id="285" r:id="R6bdd20be159b4bea"/>
    <p:sldId xmlns:r="http://schemas.openxmlformats.org/officeDocument/2006/relationships" id="286" r:id="R9d2ed4feb86b4929"/>
    <p:sldId xmlns:r="http://schemas.openxmlformats.org/officeDocument/2006/relationships" id="287" r:id="Raabc2597b707469a"/>
    <p:sldId xmlns:r="http://schemas.openxmlformats.org/officeDocument/2006/relationships" id="288" r:id="R1077ebbe38a2444e"/>
    <p:sldId xmlns:r="http://schemas.openxmlformats.org/officeDocument/2006/relationships" id="289" r:id="R2fbca0f5856c47f6"/>
    <p:sldId xmlns:r="http://schemas.openxmlformats.org/officeDocument/2006/relationships" id="290" r:id="R49f1756881264532"/>
    <p:sldId xmlns:r="http://schemas.openxmlformats.org/officeDocument/2006/relationships" id="291" r:id="R29b0e10fe1c84985"/>
    <p:sldId xmlns:r="http://schemas.openxmlformats.org/officeDocument/2006/relationships" id="292" r:id="R5be22c14c02a4a1c"/>
    <p:sldId xmlns:r="http://schemas.openxmlformats.org/officeDocument/2006/relationships" id="293" r:id="Rf29883bd2eab48ed"/>
    <p:sldId xmlns:r="http://schemas.openxmlformats.org/officeDocument/2006/relationships" id="294" r:id="R2719d3de65ef4126"/>
    <p:sldId xmlns:r="http://schemas.openxmlformats.org/officeDocument/2006/relationships" id="295" r:id="R62b217d504984b93"/>
    <p:sldId xmlns:r="http://schemas.openxmlformats.org/officeDocument/2006/relationships" id="296" r:id="R063dff07a3574868"/>
    <p:sldId xmlns:r="http://schemas.openxmlformats.org/officeDocument/2006/relationships" id="297" r:id="R8366c11ec98542a0"/>
    <p:sldId xmlns:r="http://schemas.openxmlformats.org/officeDocument/2006/relationships" id="298" r:id="R99b0c87774c141d9"/>
    <p:sldId xmlns:r="http://schemas.openxmlformats.org/officeDocument/2006/relationships" id="299" r:id="Rfa4cd731270c4074"/>
    <p:sldId xmlns:r="http://schemas.openxmlformats.org/officeDocument/2006/relationships" id="300" r:id="R2e85e9ff7fbb469f"/>
    <p:sldId xmlns:r="http://schemas.openxmlformats.org/officeDocument/2006/relationships" id="301" r:id="R6640727419354d6d"/>
    <p:sldId xmlns:r="http://schemas.openxmlformats.org/officeDocument/2006/relationships" id="302" r:id="R41390f8ab88c4672"/>
    <p:sldId xmlns:r="http://schemas.openxmlformats.org/officeDocument/2006/relationships" id="303" r:id="R17e8ab4d5ddd4885"/>
    <p:sldId xmlns:r="http://schemas.openxmlformats.org/officeDocument/2006/relationships" id="304" r:id="R3af236000fa848b3"/>
    <p:sldId xmlns:r="http://schemas.openxmlformats.org/officeDocument/2006/relationships" id="305" r:id="R92ceda1280ba44e2"/>
    <p:sldId xmlns:r="http://schemas.openxmlformats.org/officeDocument/2006/relationships" id="306" r:id="R33bcc55f817f4a04"/>
    <p:sldId xmlns:r="http://schemas.openxmlformats.org/officeDocument/2006/relationships" id="307" r:id="R179b34e3d877429b"/>
    <p:sldId xmlns:r="http://schemas.openxmlformats.org/officeDocument/2006/relationships" id="308" r:id="Rddb6d9d8f8ca45d9"/>
    <p:sldId xmlns:r="http://schemas.openxmlformats.org/officeDocument/2006/relationships" id="309" r:id="R1b84057c16b44890"/>
    <p:sldId xmlns:r="http://schemas.openxmlformats.org/officeDocument/2006/relationships" id="310" r:id="Reee026f69c094d44"/>
    <p:sldId xmlns:r="http://schemas.openxmlformats.org/officeDocument/2006/relationships" id="311" r:id="R14fa193541774ebc"/>
    <p:sldId xmlns:r="http://schemas.openxmlformats.org/officeDocument/2006/relationships" id="312" r:id="R6983905965594de6"/>
    <p:sldId xmlns:r="http://schemas.openxmlformats.org/officeDocument/2006/relationships" id="313" r:id="Ra5d0969d2e524e15"/>
    <p:sldId xmlns:r="http://schemas.openxmlformats.org/officeDocument/2006/relationships" id="314" r:id="Rd2e08a250c3f4ee2"/>
    <p:sldId xmlns:r="http://schemas.openxmlformats.org/officeDocument/2006/relationships" id="315" r:id="Re2c111363c80417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40d7b357d454de7" /><Relationship Type="http://schemas.openxmlformats.org/officeDocument/2006/relationships/slideMaster" Target="/ppt/slideMasters/slideMaster1.xml" Id="R79b72e5314a24aab" /><Relationship Type="http://schemas.openxmlformats.org/officeDocument/2006/relationships/notesMaster" Target="/ppt/notesMasters/notesMaster1.xml" Id="R70d6f8fad3fc491b" /><Relationship Type="http://schemas.openxmlformats.org/officeDocument/2006/relationships/presProps" Target="/ppt/presProps.xml" Id="R9b88162120614f25" /><Relationship Type="http://schemas.openxmlformats.org/officeDocument/2006/relationships/tableStyles" Target="/ppt/tableStyles.xml" Id="R84e27ad3c89c4662" /><Relationship Type="http://schemas.openxmlformats.org/officeDocument/2006/relationships/slide" Target="/ppt/slides/slide1.xml" Id="Rdf37d72d073442e8" /><Relationship Type="http://schemas.openxmlformats.org/officeDocument/2006/relationships/slide" Target="/ppt/slides/slide2.xml" Id="R25d9cdf34f894549" /><Relationship Type="http://schemas.openxmlformats.org/officeDocument/2006/relationships/slide" Target="/ppt/slides/slide3.xml" Id="Rd97df5f00c514574" /><Relationship Type="http://schemas.openxmlformats.org/officeDocument/2006/relationships/slide" Target="/ppt/slides/slide4.xml" Id="Rdfae7767ce7a4008" /><Relationship Type="http://schemas.openxmlformats.org/officeDocument/2006/relationships/slide" Target="/ppt/slides/slide5.xml" Id="R2eda9d8206d4426d" /><Relationship Type="http://schemas.openxmlformats.org/officeDocument/2006/relationships/slide" Target="/ppt/slides/slide6.xml" Id="Rbbb91921e41b48cd" /><Relationship Type="http://schemas.openxmlformats.org/officeDocument/2006/relationships/slide" Target="/ppt/slides/slide7.xml" Id="Rf94db4c2175d42a6" /><Relationship Type="http://schemas.openxmlformats.org/officeDocument/2006/relationships/slide" Target="/ppt/slides/slide8.xml" Id="R3ed03c8cdda64f99" /><Relationship Type="http://schemas.openxmlformats.org/officeDocument/2006/relationships/slide" Target="/ppt/slides/slide9.xml" Id="R9e152989eaf04a59" /><Relationship Type="http://schemas.openxmlformats.org/officeDocument/2006/relationships/slide" Target="/ppt/slides/slide10.xml" Id="R12e9e0cd72594ad9" /><Relationship Type="http://schemas.openxmlformats.org/officeDocument/2006/relationships/slide" Target="/ppt/slides/slide11.xml" Id="R0b4f2373e5c64737" /><Relationship Type="http://schemas.openxmlformats.org/officeDocument/2006/relationships/slide" Target="/ppt/slides/slide12.xml" Id="R3ae0f0591de4438d" /><Relationship Type="http://schemas.openxmlformats.org/officeDocument/2006/relationships/slide" Target="/ppt/slides/slide13.xml" Id="R2e3cbe2aa7114795" /><Relationship Type="http://schemas.openxmlformats.org/officeDocument/2006/relationships/slide" Target="/ppt/slides/slide14.xml" Id="Rdd2202863e67459f" /><Relationship Type="http://schemas.openxmlformats.org/officeDocument/2006/relationships/slide" Target="/ppt/slides/slide15.xml" Id="R4a99356a8b5a4abe" /><Relationship Type="http://schemas.openxmlformats.org/officeDocument/2006/relationships/slide" Target="/ppt/slides/slide16.xml" Id="R3b69cf39086348ff" /><Relationship Type="http://schemas.openxmlformats.org/officeDocument/2006/relationships/slide" Target="/ppt/slides/slide17.xml" Id="R1af35c7f2c7d41cb" /><Relationship Type="http://schemas.openxmlformats.org/officeDocument/2006/relationships/slide" Target="/ppt/slides/slide18.xml" Id="R206335061de0444e" /><Relationship Type="http://schemas.openxmlformats.org/officeDocument/2006/relationships/slide" Target="/ppt/slides/slide19.xml" Id="R87d6d733502f4436" /><Relationship Type="http://schemas.openxmlformats.org/officeDocument/2006/relationships/slide" Target="/ppt/slides/slide20.xml" Id="R17b9dff6c3dc4b43" /><Relationship Type="http://schemas.openxmlformats.org/officeDocument/2006/relationships/slide" Target="/ppt/slides/slide21.xml" Id="R157fd2776bbd4825" /><Relationship Type="http://schemas.openxmlformats.org/officeDocument/2006/relationships/slide" Target="/ppt/slides/slide22.xml" Id="Ra6c0b998a8e44b86" /><Relationship Type="http://schemas.openxmlformats.org/officeDocument/2006/relationships/slide" Target="/ppt/slides/slide23.xml" Id="Re2452540abe84a9c" /><Relationship Type="http://schemas.openxmlformats.org/officeDocument/2006/relationships/slide" Target="/ppt/slides/slide24.xml" Id="R81b349544eed41a4" /><Relationship Type="http://schemas.openxmlformats.org/officeDocument/2006/relationships/slide" Target="/ppt/slides/slide25.xml" Id="R55affec079824d12" /><Relationship Type="http://schemas.openxmlformats.org/officeDocument/2006/relationships/slide" Target="/ppt/slides/slide26.xml" Id="R360de809d8d64059" /><Relationship Type="http://schemas.openxmlformats.org/officeDocument/2006/relationships/slide" Target="/ppt/slides/slide27.xml" Id="R85bf25aebfe148ec" /><Relationship Type="http://schemas.openxmlformats.org/officeDocument/2006/relationships/slide" Target="/ppt/slides/slide28.xml" Id="R99a06f75f2b44bdc" /><Relationship Type="http://schemas.openxmlformats.org/officeDocument/2006/relationships/slide" Target="/ppt/slides/slide29.xml" Id="R56b6f28bbfd54ee3" /><Relationship Type="http://schemas.openxmlformats.org/officeDocument/2006/relationships/slide" Target="/ppt/slides/slide30.xml" Id="R6bdd20be159b4bea" /><Relationship Type="http://schemas.openxmlformats.org/officeDocument/2006/relationships/slide" Target="/ppt/slides/slide31.xml" Id="R9d2ed4feb86b4929" /><Relationship Type="http://schemas.openxmlformats.org/officeDocument/2006/relationships/slide" Target="/ppt/slides/slide32.xml" Id="Raabc2597b707469a" /><Relationship Type="http://schemas.openxmlformats.org/officeDocument/2006/relationships/slide" Target="/ppt/slides/slide33.xml" Id="R1077ebbe38a2444e" /><Relationship Type="http://schemas.openxmlformats.org/officeDocument/2006/relationships/slide" Target="/ppt/slides/slide34.xml" Id="R2fbca0f5856c47f6" /><Relationship Type="http://schemas.openxmlformats.org/officeDocument/2006/relationships/slide" Target="/ppt/slides/slide35.xml" Id="R49f1756881264532" /><Relationship Type="http://schemas.openxmlformats.org/officeDocument/2006/relationships/slide" Target="/ppt/slides/slide36.xml" Id="R29b0e10fe1c84985" /><Relationship Type="http://schemas.openxmlformats.org/officeDocument/2006/relationships/slide" Target="/ppt/slides/slide37.xml" Id="R5be22c14c02a4a1c" /><Relationship Type="http://schemas.openxmlformats.org/officeDocument/2006/relationships/slide" Target="/ppt/slides/slide38.xml" Id="Rf29883bd2eab48ed" /><Relationship Type="http://schemas.openxmlformats.org/officeDocument/2006/relationships/slide" Target="/ppt/slides/slide39.xml" Id="R2719d3de65ef4126" /><Relationship Type="http://schemas.openxmlformats.org/officeDocument/2006/relationships/slide" Target="/ppt/slides/slide40.xml" Id="R62b217d504984b93" /><Relationship Type="http://schemas.openxmlformats.org/officeDocument/2006/relationships/slide" Target="/ppt/slides/slide41.xml" Id="R063dff07a3574868" /><Relationship Type="http://schemas.openxmlformats.org/officeDocument/2006/relationships/slide" Target="/ppt/slides/slide42.xml" Id="R8366c11ec98542a0" /><Relationship Type="http://schemas.openxmlformats.org/officeDocument/2006/relationships/slide" Target="/ppt/slides/slide43.xml" Id="R99b0c87774c141d9" /><Relationship Type="http://schemas.openxmlformats.org/officeDocument/2006/relationships/slide" Target="/ppt/slides/slide44.xml" Id="Rfa4cd731270c4074" /><Relationship Type="http://schemas.openxmlformats.org/officeDocument/2006/relationships/slide" Target="/ppt/slides/slide45.xml" Id="R2e85e9ff7fbb469f" /><Relationship Type="http://schemas.openxmlformats.org/officeDocument/2006/relationships/slide" Target="/ppt/slides/slide46.xml" Id="R6640727419354d6d" /><Relationship Type="http://schemas.openxmlformats.org/officeDocument/2006/relationships/slide" Target="/ppt/slides/slide47.xml" Id="R41390f8ab88c4672" /><Relationship Type="http://schemas.openxmlformats.org/officeDocument/2006/relationships/slide" Target="/ppt/slides/slide48.xml" Id="R17e8ab4d5ddd4885" /><Relationship Type="http://schemas.openxmlformats.org/officeDocument/2006/relationships/slide" Target="/ppt/slides/slide49.xml" Id="R3af236000fa848b3" /><Relationship Type="http://schemas.openxmlformats.org/officeDocument/2006/relationships/slide" Target="/ppt/slides/slide50.xml" Id="R92ceda1280ba44e2" /><Relationship Type="http://schemas.openxmlformats.org/officeDocument/2006/relationships/slide" Target="/ppt/slides/slide51.xml" Id="R33bcc55f817f4a04" /><Relationship Type="http://schemas.openxmlformats.org/officeDocument/2006/relationships/slide" Target="/ppt/slides/slide52.xml" Id="R179b34e3d877429b" /><Relationship Type="http://schemas.openxmlformats.org/officeDocument/2006/relationships/slide" Target="/ppt/slides/slide53.xml" Id="Rddb6d9d8f8ca45d9" /><Relationship Type="http://schemas.openxmlformats.org/officeDocument/2006/relationships/slide" Target="/ppt/slides/slide54.xml" Id="R1b84057c16b44890" /><Relationship Type="http://schemas.openxmlformats.org/officeDocument/2006/relationships/slide" Target="/ppt/slides/slide55.xml" Id="Reee026f69c094d44" /><Relationship Type="http://schemas.openxmlformats.org/officeDocument/2006/relationships/slide" Target="/ppt/slides/slide56.xml" Id="R14fa193541774ebc" /><Relationship Type="http://schemas.openxmlformats.org/officeDocument/2006/relationships/slide" Target="/ppt/slides/slide57.xml" Id="R6983905965594de6" /><Relationship Type="http://schemas.openxmlformats.org/officeDocument/2006/relationships/slide" Target="/ppt/slides/slide58.xml" Id="Ra5d0969d2e524e15" /><Relationship Type="http://schemas.openxmlformats.org/officeDocument/2006/relationships/slide" Target="/ppt/slides/slide59.xml" Id="Rd2e08a250c3f4ee2" /><Relationship Type="http://schemas.openxmlformats.org/officeDocument/2006/relationships/slide" Target="/ppt/slides/slide60.xml" Id="Re2c111363c80417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656d89715cb4e0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d34fdb29eda4bea" /><Relationship Type="http://schemas.openxmlformats.org/officeDocument/2006/relationships/notesMaster" Target="/ppt/notesMasters/notesMaster1.xml" Id="Rd1cc811c42a04d3b" /></Relationships>
</file>

<file path=ppt/notesSlides/_rels/notesSlide2.xml.rels>&#65279;<?xml version="1.0" encoding="utf-8"?><Relationships xmlns="http://schemas.openxmlformats.org/package/2006/relationships"><Relationship Type="http://schemas.openxmlformats.org/officeDocument/2006/relationships/slide" Target="/ppt/slides/slide2.xml" Id="R89ce3181199e4026" /><Relationship Type="http://schemas.openxmlformats.org/officeDocument/2006/relationships/notesMaster" Target="/ppt/notesMasters/notesMaster1.xml" Id="R0bb3db59e48c427e" /></Relationships>
</file>

<file path=ppt/notesSlides/_rels/notesSlide3.xml.rels>&#65279;<?xml version="1.0" encoding="utf-8"?><Relationships xmlns="http://schemas.openxmlformats.org/package/2006/relationships"><Relationship Type="http://schemas.openxmlformats.org/officeDocument/2006/relationships/slide" Target="/ppt/slides/slide3.xml" Id="Rd57e168e04d14fa7" /><Relationship Type="http://schemas.openxmlformats.org/officeDocument/2006/relationships/notesMaster" Target="/ppt/notesMasters/notesMaster1.xml" Id="Ra27dd4d34c94482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f522ef9954341fd" /><Relationship Type="http://schemas.openxmlformats.org/officeDocument/2006/relationships/notesMaster" Target="/ppt/notesMasters/notesMaster1.xml" Id="R947266dea7f4402f" /></Relationships>
</file>

<file path=ppt/notesSlides/_rels/notesSlide5.xml.rels>&#65279;<?xml version="1.0" encoding="utf-8"?><Relationships xmlns="http://schemas.openxmlformats.org/package/2006/relationships"><Relationship Type="http://schemas.openxmlformats.org/officeDocument/2006/relationships/slide" Target="/ppt/slides/slide5.xml" Id="R94bee66cd8924743" /><Relationship Type="http://schemas.openxmlformats.org/officeDocument/2006/relationships/notesMaster" Target="/ppt/notesMasters/notesMaster1.xml" Id="R7cf681cfc5d9443c" /></Relationships>
</file>

<file path=ppt/notesSlides/_rels/notesSlide6.xml.rels>&#65279;<?xml version="1.0" encoding="utf-8"?><Relationships xmlns="http://schemas.openxmlformats.org/package/2006/relationships"><Relationship Type="http://schemas.openxmlformats.org/officeDocument/2006/relationships/slide" Target="/ppt/slides/slide6.xml" Id="Rd3cec80ac3be4e9f" /><Relationship Type="http://schemas.openxmlformats.org/officeDocument/2006/relationships/notesMaster" Target="/ppt/notesMasters/notesMaster1.xml" Id="R470ca276306f4157" /></Relationships>
</file>

<file path=ppt/notesSlides/_rels/notesSlide7.xml.rels>&#65279;<?xml version="1.0" encoding="utf-8"?><Relationships xmlns="http://schemas.openxmlformats.org/package/2006/relationships"><Relationship Type="http://schemas.openxmlformats.org/officeDocument/2006/relationships/slide" Target="/ppt/slides/slide7.xml" Id="Re772269944424cad" /><Relationship Type="http://schemas.openxmlformats.org/officeDocument/2006/relationships/notesMaster" Target="/ppt/notesMasters/notesMaster1.xml" Id="Rf838701f8ea34d68" /></Relationships>
</file>

<file path=ppt/notesSlides/_rels/notesSlide8.xml.rels>&#65279;<?xml version="1.0" encoding="utf-8"?><Relationships xmlns="http://schemas.openxmlformats.org/package/2006/relationships"><Relationship Type="http://schemas.openxmlformats.org/officeDocument/2006/relationships/slide" Target="/ppt/slides/slide8.xml" Id="R9e52b5b0a3684710" /><Relationship Type="http://schemas.openxmlformats.org/officeDocument/2006/relationships/notesMaster" Target="/ppt/notesMasters/notesMaster1.xml" Id="R74e5b963f9274af6" /></Relationships>
</file>

<file path=ppt/notesSlides/_rels/notesSlide9.xml.rels>&#65279;<?xml version="1.0" encoding="utf-8"?><Relationships xmlns="http://schemas.openxmlformats.org/package/2006/relationships"><Relationship Type="http://schemas.openxmlformats.org/officeDocument/2006/relationships/slide" Target="/ppt/slides/slide9.xml" Id="Raf99240239844d4f" /><Relationship Type="http://schemas.openxmlformats.org/officeDocument/2006/relationships/notesMaster" Target="/ppt/notesMasters/notesMaster1.xml" Id="R23fb32ca34e6433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2413279d93c4571" /><Relationship Type="http://schemas.openxmlformats.org/officeDocument/2006/relationships/notesMaster" Target="/ppt/notesMasters/notesMaster1.xml" Id="Rf17d47c003e64df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96153602ea5499f" /><Relationship Type="http://schemas.openxmlformats.org/officeDocument/2006/relationships/notesMaster" Target="/ppt/notesMasters/notesMaster1.xml" Id="Rcaac88187b134f0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d4942e3c90e4a8a" /><Relationship Type="http://schemas.openxmlformats.org/officeDocument/2006/relationships/notesMaster" Target="/ppt/notesMasters/notesMaster1.xml" Id="R083784be3ec1462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76e7d67bb69484c" /><Relationship Type="http://schemas.openxmlformats.org/officeDocument/2006/relationships/notesMaster" Target="/ppt/notesMasters/notesMaster1.xml" Id="R6f0d68bb8b8a478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58ecb2386e5468a" /><Relationship Type="http://schemas.openxmlformats.org/officeDocument/2006/relationships/notesMaster" Target="/ppt/notesMasters/notesMaster1.xml" Id="R6c36abd0baff476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2d39e340272473f" /><Relationship Type="http://schemas.openxmlformats.org/officeDocument/2006/relationships/notesMaster" Target="/ppt/notesMasters/notesMaster1.xml" Id="R4b3b14666db4470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c3db0e3896e4247" /><Relationship Type="http://schemas.openxmlformats.org/officeDocument/2006/relationships/notesMaster" Target="/ppt/notesMasters/notesMaster1.xml" Id="R746ec631009f498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f4be8f677874139" /><Relationship Type="http://schemas.openxmlformats.org/officeDocument/2006/relationships/notesMaster" Target="/ppt/notesMasters/notesMaster1.xml" Id="R55125c890e24430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d0f01701c904d76" /><Relationship Type="http://schemas.openxmlformats.org/officeDocument/2006/relationships/notesMaster" Target="/ppt/notesMasters/notesMaster1.xml" Id="R7a9d5be2e83c41c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2d62c78093f4c21" /><Relationship Type="http://schemas.openxmlformats.org/officeDocument/2006/relationships/notesMaster" Target="/ppt/notesMasters/notesMaster1.xml" Id="R5c2b8a809e80432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988129461ec44a4" /><Relationship Type="http://schemas.openxmlformats.org/officeDocument/2006/relationships/notesMaster" Target="/ppt/notesMasters/notesMaster1.xml" Id="Rd04c956065614dc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a89cf295a044b63" /><Relationship Type="http://schemas.openxmlformats.org/officeDocument/2006/relationships/notesMaster" Target="/ppt/notesMasters/notesMaster1.xml" Id="R1b9430563111429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20eca3cd24848cd" /><Relationship Type="http://schemas.openxmlformats.org/officeDocument/2006/relationships/notesMaster" Target="/ppt/notesMasters/notesMaster1.xml" Id="Rc7cb35d5c25e446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d16d9e90a064e92" /><Relationship Type="http://schemas.openxmlformats.org/officeDocument/2006/relationships/notesMaster" Target="/ppt/notesMasters/notesMaster1.xml" Id="R7283d147333347d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181d81ecf32444c" /><Relationship Type="http://schemas.openxmlformats.org/officeDocument/2006/relationships/notesMaster" Target="/ppt/notesMasters/notesMaster1.xml" Id="Rd9d0e08588854c8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20f711c7bb44f97" /><Relationship Type="http://schemas.openxmlformats.org/officeDocument/2006/relationships/notesMaster" Target="/ppt/notesMasters/notesMaster1.xml" Id="R0ce2bf7479184b6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d6c3d06dbb24464" /><Relationship Type="http://schemas.openxmlformats.org/officeDocument/2006/relationships/notesMaster" Target="/ppt/notesMasters/notesMaster1.xml" Id="R71351b6bfbf94e5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e6644f86beb492c" /><Relationship Type="http://schemas.openxmlformats.org/officeDocument/2006/relationships/notesMaster" Target="/ppt/notesMasters/notesMaster1.xml" Id="R34ecc46da827403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53b0d0c52104c09" /><Relationship Type="http://schemas.openxmlformats.org/officeDocument/2006/relationships/notesMaster" Target="/ppt/notesMasters/notesMaster1.xml" Id="Ra63d62a8db5643a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25892c9ad6f4caa" /><Relationship Type="http://schemas.openxmlformats.org/officeDocument/2006/relationships/notesMaster" Target="/ppt/notesMasters/notesMaster1.xml" Id="Rbb3c6b6f8a944a1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2adf2b260b04d56" /><Relationship Type="http://schemas.openxmlformats.org/officeDocument/2006/relationships/notesMaster" Target="/ppt/notesMasters/notesMaster1.xml" Id="Rdf9fd677b9af4b6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fbd1f8484d04ffa" /><Relationship Type="http://schemas.openxmlformats.org/officeDocument/2006/relationships/notesMaster" Target="/ppt/notesMasters/notesMaster1.xml" Id="R20a7269aa49a49c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f25f3898335464a" /><Relationship Type="http://schemas.openxmlformats.org/officeDocument/2006/relationships/notesMaster" Target="/ppt/notesMasters/notesMaster1.xml" Id="R7d06f1a416e147d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25d9a0da9a746df" /><Relationship Type="http://schemas.openxmlformats.org/officeDocument/2006/relationships/notesMaster" Target="/ppt/notesMasters/notesMaster1.xml" Id="Refab9623cec8484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2ea577f64394b31" /><Relationship Type="http://schemas.openxmlformats.org/officeDocument/2006/relationships/notesMaster" Target="/ppt/notesMasters/notesMaster1.xml" Id="R1c1de59b8ab24bc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d6513c7b54a4ab5" /><Relationship Type="http://schemas.openxmlformats.org/officeDocument/2006/relationships/notesMaster" Target="/ppt/notesMasters/notesMaster1.xml" Id="R1f240efb36a148f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5da427b82a04246" /><Relationship Type="http://schemas.openxmlformats.org/officeDocument/2006/relationships/notesMaster" Target="/ppt/notesMasters/notesMaster1.xml" Id="R76dd1ed4c07349f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0bf0a88a92243c6" /><Relationship Type="http://schemas.openxmlformats.org/officeDocument/2006/relationships/notesMaster" Target="/ppt/notesMasters/notesMaster1.xml" Id="R0784a7231b4b49a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2e44bbfe18e4646" /><Relationship Type="http://schemas.openxmlformats.org/officeDocument/2006/relationships/notesMaster" Target="/ppt/notesMasters/notesMaster1.xml" Id="Rb09753848d054be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b83d38da09214278" /><Relationship Type="http://schemas.openxmlformats.org/officeDocument/2006/relationships/notesMaster" Target="/ppt/notesMasters/notesMaster1.xml" Id="R3ec455b1834946e7"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f184189166cc4cc0" /><Relationship Type="http://schemas.openxmlformats.org/officeDocument/2006/relationships/notesMaster" Target="/ppt/notesMasters/notesMaster1.xml" Id="R842d9a99b8f6499c"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e3ec82ba319942af" /><Relationship Type="http://schemas.openxmlformats.org/officeDocument/2006/relationships/notesMaster" Target="/ppt/notesMasters/notesMaster1.xml" Id="R7421897589424dce"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94ee358aa18c486c" /><Relationship Type="http://schemas.openxmlformats.org/officeDocument/2006/relationships/notesMaster" Target="/ppt/notesMasters/notesMaster1.xml" Id="Rf570579444644f3b"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e6378e0da4a24fcc" /><Relationship Type="http://schemas.openxmlformats.org/officeDocument/2006/relationships/notesMaster" Target="/ppt/notesMasters/notesMaster1.xml" Id="Re0102723987c4f20"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7d3e93e1e4874cec" /><Relationship Type="http://schemas.openxmlformats.org/officeDocument/2006/relationships/notesMaster" Target="/ppt/notesMasters/notesMaster1.xml" Id="R21cd79a77c294a9b"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07e874e43e894dfc" /><Relationship Type="http://schemas.openxmlformats.org/officeDocument/2006/relationships/notesMaster" Target="/ppt/notesMasters/notesMaster1.xml" Id="Rcfacaeaf1db64704"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751acbe4a9e74a12" /><Relationship Type="http://schemas.openxmlformats.org/officeDocument/2006/relationships/notesMaster" Target="/ppt/notesMasters/notesMaster1.xml" Id="R5bea53257f5a46c5"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33751d8885274208" /><Relationship Type="http://schemas.openxmlformats.org/officeDocument/2006/relationships/notesMaster" Target="/ppt/notesMasters/notesMaster1.xml" Id="Rd433a5a991474017"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38779f621ddb4e3e" /><Relationship Type="http://schemas.openxmlformats.org/officeDocument/2006/relationships/notesMaster" Target="/ppt/notesMasters/notesMaster1.xml" Id="Rdf077c5aaee946b5"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f128f0433cb94227" /><Relationship Type="http://schemas.openxmlformats.org/officeDocument/2006/relationships/notesMaster" Target="/ppt/notesMasters/notesMaster1.xml" Id="Rfa3ea9caefcd441a"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ffe716e65af8450e" /><Relationship Type="http://schemas.openxmlformats.org/officeDocument/2006/relationships/notesMaster" Target="/ppt/notesMasters/notesMaster1.xml" Id="R533f4659cbcb4151"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6e7da6f0a0624c55" /><Relationship Type="http://schemas.openxmlformats.org/officeDocument/2006/relationships/notesMaster" Target="/ppt/notesMasters/notesMaster1.xml" Id="R967b491f8ac540a1"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2439698b15fb43f7" /><Relationship Type="http://schemas.openxmlformats.org/officeDocument/2006/relationships/notesMaster" Target="/ppt/notesMasters/notesMaster1.xml" Id="Rf7cd6918fac14c0e"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fed0c0ae8cba4c58" /><Relationship Type="http://schemas.openxmlformats.org/officeDocument/2006/relationships/notesMaster" Target="/ppt/notesMasters/notesMaster1.xml" Id="R43965fa917974ab5"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4892eed9c98940c3" /><Relationship Type="http://schemas.openxmlformats.org/officeDocument/2006/relationships/notesMaster" Target="/ppt/notesMasters/notesMaster1.xml" Id="R9981089c04a241e3"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9a68b8596dbf46ee" /><Relationship Type="http://schemas.openxmlformats.org/officeDocument/2006/relationships/notesMaster" Target="/ppt/notesMasters/notesMaster1.xml" Id="R51ddb20f5d2d46fb"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679a08553627462a" /><Relationship Type="http://schemas.openxmlformats.org/officeDocument/2006/relationships/notesMaster" Target="/ppt/notesMasters/notesMaster1.xml" Id="R5c58f6a5eb8f483e"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94abfcb9bd814a33" /><Relationship Type="http://schemas.openxmlformats.org/officeDocument/2006/relationships/notesMaster" Target="/ppt/notesMasters/notesMaster1.xml" Id="Rac3bceb3d0d04343"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a5c577ad7c7b4a29" /><Relationship Type="http://schemas.openxmlformats.org/officeDocument/2006/relationships/notesMaster" Target="/ppt/notesMasters/notesMaster1.xml" Id="R54174e72c48544af"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52014d88780d4967" /><Relationship Type="http://schemas.openxmlformats.org/officeDocument/2006/relationships/notesMaster" Target="/ppt/notesMasters/notesMaster1.xml" Id="R777a9a58a6ca4953"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d7f12a4938b44d01" /><Relationship Type="http://schemas.openxmlformats.org/officeDocument/2006/relationships/notesMaster" Target="/ppt/notesMasters/notesMaster1.xml" Id="Ra88e3707c9694c2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729caa56e054dc5" /><Relationship Type="http://schemas.openxmlformats.org/officeDocument/2006/relationships/image" Target="/ppt/media/image.png" Id="Rcc248d7b1390483c" /><Relationship Type="http://schemas.openxmlformats.org/officeDocument/2006/relationships/image" Target="/ppt/media/image2.png" Id="R9ae39d9913ef484e" /><Relationship Type="http://schemas.openxmlformats.org/officeDocument/2006/relationships/image" Target="/ppt/media/image.jpeg" Id="R3e72bef445ea4f4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1e220715cc34ad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c248d7b1390483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ae39d9913ef484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e72bef445ea4f4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b35e5a9c9f74738" /><Relationship Type="http://schemas.openxmlformats.org/officeDocument/2006/relationships/slideLayout" Target="/ppt/slideLayouts/slideLayout1.xml" Id="Re299cbcbb76b48c7" /><Relationship Type="http://schemas.openxmlformats.org/officeDocument/2006/relationships/slideLayout" Target="/ppt/slideLayouts/slideLayout2.xml" Id="R8dc5b593462042b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299cbcbb76b48c7"/>
    <p:sldLayoutId xmlns:r="http://schemas.openxmlformats.org/officeDocument/2006/relationships" id="2147483650" r:id="R8dc5b593462042b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fdb16a655964c4b" /><Relationship Type="http://schemas.openxmlformats.org/officeDocument/2006/relationships/notesSlide" Target="/ppt/notesSlides/notesSlide1.xml" Id="Ra0d4082d54f0426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be2aecb5142440c" /><Relationship Type="http://schemas.openxmlformats.org/officeDocument/2006/relationships/notesSlide" Target="/ppt/notesSlides/notesSlide2.xml" Id="Rcf0a9397bc0341e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84d579d946d4cff" /><Relationship Type="http://schemas.openxmlformats.org/officeDocument/2006/relationships/notesSlide" Target="/ppt/notesSlides/notesSlide3.xml" Id="R81c69c8c34e64a1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b0e777f08a242c4" /><Relationship Type="http://schemas.openxmlformats.org/officeDocument/2006/relationships/notesSlide" Target="/ppt/notesSlides/notesSlide4.xml" Id="Rb5c2df1af5e644f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112427fe3514576" /><Relationship Type="http://schemas.openxmlformats.org/officeDocument/2006/relationships/notesSlide" Target="/ppt/notesSlides/notesSlide5.xml" Id="R70bdd7d3a180438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9e93b09a2654afb" /><Relationship Type="http://schemas.openxmlformats.org/officeDocument/2006/relationships/notesSlide" Target="/ppt/notesSlides/notesSlide6.xml" Id="R2fcb3d72c617433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fff3b232a914c8b" /><Relationship Type="http://schemas.openxmlformats.org/officeDocument/2006/relationships/notesSlide" Target="/ppt/notesSlides/notesSlide7.xml" Id="Rdcd3139c388a417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23e2fe1a666464a" /><Relationship Type="http://schemas.openxmlformats.org/officeDocument/2006/relationships/notesSlide" Target="/ppt/notesSlides/notesSlide8.xml" Id="R7956cbe57a3f4a0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3d1ee0bf5004c38" /><Relationship Type="http://schemas.openxmlformats.org/officeDocument/2006/relationships/notesSlide" Target="/ppt/notesSlides/notesSlide9.xml" Id="R96dac3e2abb84f3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45b4c9bb3c2492a" /><Relationship Type="http://schemas.openxmlformats.org/officeDocument/2006/relationships/notesSlide" Target="/ppt/notesSlides/notesSlide10.xml" Id="R69153cf3bab34f7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41a6cdf02464f8e" /><Relationship Type="http://schemas.openxmlformats.org/officeDocument/2006/relationships/notesSlide" Target="/ppt/notesSlides/notesSlide11.xml" Id="Rd548370c95824aa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cb92584a3684db0" /><Relationship Type="http://schemas.openxmlformats.org/officeDocument/2006/relationships/notesSlide" Target="/ppt/notesSlides/notesSlide12.xml" Id="R169971926c284b5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54fb75592c547cc" /><Relationship Type="http://schemas.openxmlformats.org/officeDocument/2006/relationships/notesSlide" Target="/ppt/notesSlides/notesSlide13.xml" Id="R0fb72e9c28db414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41fc9cb7d92497b" /><Relationship Type="http://schemas.openxmlformats.org/officeDocument/2006/relationships/notesSlide" Target="/ppt/notesSlides/notesSlide14.xml" Id="Rb4b7c8a2abbc421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ae5efda8df14d70" /><Relationship Type="http://schemas.openxmlformats.org/officeDocument/2006/relationships/notesSlide" Target="/ppt/notesSlides/notesSlide15.xml" Id="Ra0ca3dc0d641470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2a28d515869489d" /><Relationship Type="http://schemas.openxmlformats.org/officeDocument/2006/relationships/notesSlide" Target="/ppt/notesSlides/notesSlide16.xml" Id="Rcca8c4eba57c4ec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0a18814ffd84b47" /><Relationship Type="http://schemas.openxmlformats.org/officeDocument/2006/relationships/notesSlide" Target="/ppt/notesSlides/notesSlide17.xml" Id="R93ba0a4c1f734df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09dd3e90c9a4003" /><Relationship Type="http://schemas.openxmlformats.org/officeDocument/2006/relationships/notesSlide" Target="/ppt/notesSlides/notesSlide18.xml" Id="R314748d4819742e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12d475e7b9f49d0" /><Relationship Type="http://schemas.openxmlformats.org/officeDocument/2006/relationships/notesSlide" Target="/ppt/notesSlides/notesSlide19.xml" Id="R88e694c1073d4c5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ffc659157fa498c" /><Relationship Type="http://schemas.openxmlformats.org/officeDocument/2006/relationships/notesSlide" Target="/ppt/notesSlides/notesSlide20.xml" Id="R4e075962bd4e4e8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c5d308ef77b451f" /><Relationship Type="http://schemas.openxmlformats.org/officeDocument/2006/relationships/notesSlide" Target="/ppt/notesSlides/notesSlide21.xml" Id="R132a55a4b98d45f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97c5d34fc8f469c" /><Relationship Type="http://schemas.openxmlformats.org/officeDocument/2006/relationships/notesSlide" Target="/ppt/notesSlides/notesSlide22.xml" Id="Rb6e62f03a927415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6da99fd90af4d75" /><Relationship Type="http://schemas.openxmlformats.org/officeDocument/2006/relationships/notesSlide" Target="/ppt/notesSlides/notesSlide23.xml" Id="R99043b1b61b144c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75f25afcce744ce" /><Relationship Type="http://schemas.openxmlformats.org/officeDocument/2006/relationships/notesSlide" Target="/ppt/notesSlides/notesSlide24.xml" Id="Rd17672dd135b4f4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9988caa6eda44e0" /><Relationship Type="http://schemas.openxmlformats.org/officeDocument/2006/relationships/notesSlide" Target="/ppt/notesSlides/notesSlide25.xml" Id="Rfd0b54d71dda462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df0d369581149b6" /><Relationship Type="http://schemas.openxmlformats.org/officeDocument/2006/relationships/notesSlide" Target="/ppt/notesSlides/notesSlide26.xml" Id="Rb49ed57debaf423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89919f4205f4e73" /><Relationship Type="http://schemas.openxmlformats.org/officeDocument/2006/relationships/notesSlide" Target="/ppt/notesSlides/notesSlide27.xml" Id="Rf2eb5051b9a1442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2d4903b0dac4d72" /><Relationship Type="http://schemas.openxmlformats.org/officeDocument/2006/relationships/notesSlide" Target="/ppt/notesSlides/notesSlide28.xml" Id="R420be1c42fa84ef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4ea5e5d40684829" /><Relationship Type="http://schemas.openxmlformats.org/officeDocument/2006/relationships/notesSlide" Target="/ppt/notesSlides/notesSlide29.xml" Id="R9b7d9c328365430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ebdca77ee5f4b82" /><Relationship Type="http://schemas.openxmlformats.org/officeDocument/2006/relationships/notesSlide" Target="/ppt/notesSlides/notesSlide30.xml" Id="R78e48c6571c54a2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d3dc747aab44716" /><Relationship Type="http://schemas.openxmlformats.org/officeDocument/2006/relationships/notesSlide" Target="/ppt/notesSlides/notesSlide31.xml" Id="R5d6d5f477d7744d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cc7683e92604621" /><Relationship Type="http://schemas.openxmlformats.org/officeDocument/2006/relationships/notesSlide" Target="/ppt/notesSlides/notesSlide32.xml" Id="Rb290b7bf68db485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47950c7abca4693" /><Relationship Type="http://schemas.openxmlformats.org/officeDocument/2006/relationships/notesSlide" Target="/ppt/notesSlides/notesSlide33.xml" Id="Rb263949859684d8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0b5cca7cf5c419b" /><Relationship Type="http://schemas.openxmlformats.org/officeDocument/2006/relationships/notesSlide" Target="/ppt/notesSlides/notesSlide34.xml" Id="R7105a6baa5c4426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cbdee5c4eae248cc" /><Relationship Type="http://schemas.openxmlformats.org/officeDocument/2006/relationships/notesSlide" Target="/ppt/notesSlides/notesSlide35.xml" Id="Rf997ebbf4d4240e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dacbff5b1e564c6b" /><Relationship Type="http://schemas.openxmlformats.org/officeDocument/2006/relationships/notesSlide" Target="/ppt/notesSlides/notesSlide36.xml" Id="R493c0e2cf2c34d2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969f9931ee4a44a4" /><Relationship Type="http://schemas.openxmlformats.org/officeDocument/2006/relationships/notesSlide" Target="/ppt/notesSlides/notesSlide37.xml" Id="R07e72c263a8349d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172c6d99e4ce4d22" /><Relationship Type="http://schemas.openxmlformats.org/officeDocument/2006/relationships/notesSlide" Target="/ppt/notesSlides/notesSlide38.xml" Id="Rcd27875076a54233"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b9bb4bfa69894ddc" /><Relationship Type="http://schemas.openxmlformats.org/officeDocument/2006/relationships/notesSlide" Target="/ppt/notesSlides/notesSlide39.xml" Id="R7f6d2ceb31f14a3c"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597a35109a9b4f82" /><Relationship Type="http://schemas.openxmlformats.org/officeDocument/2006/relationships/notesSlide" Target="/ppt/notesSlides/notesSlide40.xml" Id="Rb219009e81244fa5"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62d7af8353e346bc" /><Relationship Type="http://schemas.openxmlformats.org/officeDocument/2006/relationships/notesSlide" Target="/ppt/notesSlides/notesSlide41.xml" Id="R978c437d4f1447f9"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03b50f53b24044ba" /><Relationship Type="http://schemas.openxmlformats.org/officeDocument/2006/relationships/notesSlide" Target="/ppt/notesSlides/notesSlide42.xml" Id="Rbace5b800f97412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6b25bb47a180467a" /><Relationship Type="http://schemas.openxmlformats.org/officeDocument/2006/relationships/notesSlide" Target="/ppt/notesSlides/notesSlide43.xml" Id="R98d2a3406f6d4f0e"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80b5428b55344a5b" /><Relationship Type="http://schemas.openxmlformats.org/officeDocument/2006/relationships/notesSlide" Target="/ppt/notesSlides/notesSlide44.xml" Id="R650c02550d0f4bfb"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5bcc8806a54f44c7" /><Relationship Type="http://schemas.openxmlformats.org/officeDocument/2006/relationships/notesSlide" Target="/ppt/notesSlides/notesSlide45.xml" Id="Rea4d21890d334b59"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b48f6b3b74814015" /><Relationship Type="http://schemas.openxmlformats.org/officeDocument/2006/relationships/notesSlide" Target="/ppt/notesSlides/notesSlide46.xml" Id="R655adf2412694685"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8aec81f615dd46ec" /><Relationship Type="http://schemas.openxmlformats.org/officeDocument/2006/relationships/notesSlide" Target="/ppt/notesSlides/notesSlide47.xml" Id="Rf2728590f1264e8b"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4ddf2d5f42b64452" /><Relationship Type="http://schemas.openxmlformats.org/officeDocument/2006/relationships/notesSlide" Target="/ppt/notesSlides/notesSlide48.xml" Id="R03356fbab77142d6"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88b97baae106468a" /><Relationship Type="http://schemas.openxmlformats.org/officeDocument/2006/relationships/notesSlide" Target="/ppt/notesSlides/notesSlide49.xml" Id="R423e2a3e6016430d"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4b5e1471819d4a0b" /><Relationship Type="http://schemas.openxmlformats.org/officeDocument/2006/relationships/notesSlide" Target="/ppt/notesSlides/notesSlide50.xml" Id="Rec8961853be14f2e"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7bd59ea5b09b4fcf" /><Relationship Type="http://schemas.openxmlformats.org/officeDocument/2006/relationships/notesSlide" Target="/ppt/notesSlides/notesSlide51.xml" Id="R4a55569626534eed"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6e5ee0a7da4044cb" /><Relationship Type="http://schemas.openxmlformats.org/officeDocument/2006/relationships/notesSlide" Target="/ppt/notesSlides/notesSlide52.xml" Id="R68a4d8e7451940ce"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a452ad05cb7a4433" /><Relationship Type="http://schemas.openxmlformats.org/officeDocument/2006/relationships/notesSlide" Target="/ppt/notesSlides/notesSlide53.xml" Id="R016d2033f22f4745"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6a8a1424855b4663" /><Relationship Type="http://schemas.openxmlformats.org/officeDocument/2006/relationships/notesSlide" Target="/ppt/notesSlides/notesSlide54.xml" Id="R3ba0aa81b1e7430a"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119ca1b98132488b" /><Relationship Type="http://schemas.openxmlformats.org/officeDocument/2006/relationships/notesSlide" Target="/ppt/notesSlides/notesSlide55.xml" Id="R9447398fbf0449df"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60478785d95a4825" /><Relationship Type="http://schemas.openxmlformats.org/officeDocument/2006/relationships/notesSlide" Target="/ppt/notesSlides/notesSlide56.xml" Id="Rc666718f3e964766"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060672085b824472" /><Relationship Type="http://schemas.openxmlformats.org/officeDocument/2006/relationships/notesSlide" Target="/ppt/notesSlides/notesSlide57.xml" Id="Rf06a359b6e9247e1"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ee0e33005ea3439e" /><Relationship Type="http://schemas.openxmlformats.org/officeDocument/2006/relationships/notesSlide" Target="/ppt/notesSlides/notesSlide58.xml" Id="R5bb3c305c009449f"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7370601dd6ea4a54" /><Relationship Type="http://schemas.openxmlformats.org/officeDocument/2006/relationships/notesSlide" Target="/ppt/notesSlides/notesSlide59.xml" Id="Rab8d4fe85a9646d8"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e5c5a2a7e92c4288" /><Relationship Type="http://schemas.openxmlformats.org/officeDocument/2006/relationships/notesSlide" Target="/ppt/notesSlides/notesSlide60.xml" Id="R4b9d1040b2274bc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路加福音第12章</a:t>
            </a:r>
          </a:p>
          <a:p xmlns:a="http://schemas.openxmlformats.org/drawingml/2006/main">
            <a:pPr algn="ctr">
              <a:buNone/>
            </a:pPr>
            <a:r>
              <a:rPr sz="2000">
                <a:solidFill>
                  <a:srgbClr val="FFFFFF"/>
                </a:solidFill>
                <a:latin typeface="Georgia"/>
                <a:ea typeface="Georgia"/>
                <a:cs typeface="Georgia"/>
              </a:rPr>
              <a:t>Luke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12:1  |  Luke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這時，有幾萬人聚集，甚至彼此踐踏。耶穌開講，先對門徒說：「你們要防備法利賽人的酵，就是假冒為善。</a:t>
            </a:r>
          </a:p>
          <a:p xmlns:a="http://schemas.openxmlformats.org/drawingml/2006/main">
            <a:pPr algn="ctr">
              <a:buNone/>
            </a:pPr>
            <a:r>
              <a:rPr sz="1800">
                <a:solidFill>
                  <a:srgbClr val="FFFFFF"/>
                </a:solidFill>
                <a:latin typeface="Georgia"/>
                <a:ea typeface="Georgia"/>
                <a:cs typeface="Georgia"/>
              </a:rPr>
              <a:t>In the mean time, when there were gathered together an innumerable multitude of people, insomuch that they trode one upon another, he began to say unto his disciples first of all, Beware ye of the leaven of the Pharisees, which is hypocrisy.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12:2  |  Luke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掩蓋的事沒有不露出來的；隱藏的事沒有不被人知道的。</a:t>
            </a:r>
          </a:p>
          <a:p xmlns:a="http://schemas.openxmlformats.org/drawingml/2006/main">
            <a:pPr algn="ctr">
              <a:buNone/>
            </a:pPr>
            <a:r>
              <a:rPr sz="2400">
                <a:solidFill>
                  <a:srgbClr val="FFFFFF"/>
                </a:solidFill>
                <a:latin typeface="Georgia"/>
                <a:ea typeface="Georgia"/>
                <a:cs typeface="Georgia"/>
              </a:rPr>
              <a:t>For there is nothing covered, that shall not be revealed; neither hid, that shall not be known.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12:3  |  Luke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因此，你們在暗中所說的，將要在明處被人聽見；在內室附耳所說的，將要在房上被人宣揚。」</a:t>
            </a:r>
          </a:p>
          <a:p xmlns:a="http://schemas.openxmlformats.org/drawingml/2006/main">
            <a:pPr algn="ctr">
              <a:buNone/>
            </a:pPr>
            <a:r>
              <a:rPr sz="2100">
                <a:solidFill>
                  <a:srgbClr val="FFFFFF"/>
                </a:solidFill>
                <a:latin typeface="Georgia"/>
                <a:ea typeface="Georgia"/>
                <a:cs typeface="Georgia"/>
              </a:rPr>
              <a:t>Therefore whatsoever ye have spoken in darkness shall be heard in the light; and that which ye have spoken in the ear in closets shall be proclaimed upon the housetops.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12:4  |  Luke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「我的朋友，我對你們說，那殺身體以後不能再做甚麼的，不要怕他們。</a:t>
            </a:r>
          </a:p>
          <a:p xmlns:a="http://schemas.openxmlformats.org/drawingml/2006/main">
            <a:pPr algn="ctr">
              <a:buNone/>
            </a:pPr>
            <a:r>
              <a:rPr sz="2400">
                <a:solidFill>
                  <a:srgbClr val="FFFFFF"/>
                </a:solidFill>
                <a:latin typeface="Georgia"/>
                <a:ea typeface="Georgia"/>
                <a:cs typeface="Georgia"/>
              </a:rPr>
              <a:t>And I say unto you my friends, Be not afraid of them that kill the body, and after that have no more that they can do.</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12:5  |  Luke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我要指示你們當怕的是誰：當怕那殺了以後又有權柄丟在地獄裏的。我實在告訴你們，正要怕他。</a:t>
            </a:r>
          </a:p>
          <a:p xmlns:a="http://schemas.openxmlformats.org/drawingml/2006/main">
            <a:pPr algn="ctr">
              <a:buNone/>
            </a:pPr>
            <a:r>
              <a:rPr sz="2400">
                <a:solidFill>
                  <a:srgbClr val="FFFFFF"/>
                </a:solidFill>
                <a:latin typeface="Georgia"/>
                <a:ea typeface="Georgia"/>
                <a:cs typeface="Georgia"/>
              </a:rPr>
              <a:t>But I will forewarn you whom ye shall fear: Fear him, which after he hath killed hath power to cast into hell; yea, I say unto you, Fear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12:6  |  Luke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五個麻雀不是賣二分銀子嗎？但在神面前，一個也不忘記；</a:t>
            </a:r>
          </a:p>
          <a:p xmlns:a="http://schemas.openxmlformats.org/drawingml/2006/main">
            <a:pPr algn="ctr">
              <a:buNone/>
            </a:pPr>
            <a:r>
              <a:rPr sz="2400">
                <a:solidFill>
                  <a:srgbClr val="FFFFFF"/>
                </a:solidFill>
                <a:latin typeface="Georgia"/>
                <a:ea typeface="Georgia"/>
                <a:cs typeface="Georgia"/>
              </a:rPr>
              <a:t>Are not five sparrows sold for two farthings, and not one of them is forgotten before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12:7  |  Luke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就是你們的頭髮，也都被數過了。不要懼怕，你們比許多麻雀還貴重！」</a:t>
            </a:r>
          </a:p>
          <a:p xmlns:a="http://schemas.openxmlformats.org/drawingml/2006/main">
            <a:pPr algn="ctr">
              <a:buNone/>
            </a:pPr>
            <a:r>
              <a:rPr sz="2400">
                <a:solidFill>
                  <a:srgbClr val="FFFFFF"/>
                </a:solidFill>
                <a:latin typeface="Georgia"/>
                <a:ea typeface="Georgia"/>
                <a:cs typeface="Georgia"/>
              </a:rPr>
              <a:t>But even the very hairs of your head are all numbered. Fear not therefore: ye are of more value than many sparrows.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12:8  |  Luke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「我又告訴你們，凡在人面前認我的，人子在神的使者面前也必認他；</a:t>
            </a:r>
          </a:p>
          <a:p xmlns:a="http://schemas.openxmlformats.org/drawingml/2006/main">
            <a:pPr algn="ctr">
              <a:buNone/>
            </a:pPr>
            <a:r>
              <a:rPr sz="2400">
                <a:solidFill>
                  <a:srgbClr val="FFFFFF"/>
                </a:solidFill>
                <a:latin typeface="Georgia"/>
                <a:ea typeface="Georgia"/>
                <a:cs typeface="Georgia"/>
              </a:rPr>
              <a:t>Also I say unto you, Whosoever shall confess me before men, him shall the Son of man also confess before the angels of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12:9  |  Luke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在人面前不認我的，人子在神的使者面前也必不認他。</a:t>
            </a:r>
          </a:p>
          <a:p xmlns:a="http://schemas.openxmlformats.org/drawingml/2006/main">
            <a:pPr algn="ctr">
              <a:buNone/>
            </a:pPr>
            <a:r>
              <a:rPr sz="2800">
                <a:solidFill>
                  <a:srgbClr val="FFFFFF"/>
                </a:solidFill>
                <a:latin typeface="Georgia"/>
                <a:ea typeface="Georgia"/>
                <a:cs typeface="Georgia"/>
              </a:rPr>
              <a:t>But he that denieth me before men shall be denied before the angels of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12:10  |  Luke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凡說話干犯人子的，還可得赦免；惟獨褻瀆聖靈的，總不得赦免。</a:t>
            </a:r>
          </a:p>
          <a:p xmlns:a="http://schemas.openxmlformats.org/drawingml/2006/main">
            <a:pPr algn="ctr">
              <a:buNone/>
            </a:pPr>
            <a:r>
              <a:rPr sz="2100">
                <a:solidFill>
                  <a:srgbClr val="FFFFFF"/>
                </a:solidFill>
                <a:latin typeface="Georgia"/>
                <a:ea typeface="Georgia"/>
                <a:cs typeface="Georgia"/>
              </a:rPr>
              <a:t>And whosoever shall speak a word against the Son of man, it shall be forgiven him: but unto him that blasphemeth against the Holy Ghost it shall not be forgiven.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12:11  |  Luke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人帶你們到會堂，並官府和有權柄的人面前，不要思慮怎麼分訴，說甚麼話；</a:t>
            </a:r>
          </a:p>
          <a:p xmlns:a="http://schemas.openxmlformats.org/drawingml/2006/main">
            <a:pPr algn="ctr">
              <a:buNone/>
            </a:pPr>
            <a:r>
              <a:rPr sz="2100">
                <a:solidFill>
                  <a:srgbClr val="FFFFFF"/>
                </a:solidFill>
                <a:latin typeface="Georgia"/>
                <a:ea typeface="Georgia"/>
                <a:cs typeface="Georgia"/>
              </a:rPr>
              <a:t>And when they bring you unto the synagogues, and unto magistrates, and powers, take ye no thought how or what thing ye shall answer, or what ye shall say: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12:12  |  Luke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因為正在那時候，聖靈要指教你們當說的話。」</a:t>
            </a:r>
          </a:p>
          <a:p xmlns:a="http://schemas.openxmlformats.org/drawingml/2006/main">
            <a:pPr algn="ctr">
              <a:buNone/>
            </a:pPr>
            <a:r>
              <a:rPr sz="2800">
                <a:solidFill>
                  <a:srgbClr val="FFFFFF"/>
                </a:solidFill>
                <a:latin typeface="Georgia"/>
                <a:ea typeface="Georgia"/>
                <a:cs typeface="Georgia"/>
              </a:rPr>
              <a:t>For the Holy Ghost shall teach you in the same hour what ye ought to say.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12:13  |  Luke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眾人中有一個人對耶穌說：「夫子！請你吩咐我的兄長和我分開家業。」</a:t>
            </a:r>
          </a:p>
          <a:p xmlns:a="http://schemas.openxmlformats.org/drawingml/2006/main">
            <a:pPr algn="ctr">
              <a:buNone/>
            </a:pPr>
            <a:r>
              <a:rPr sz="2400">
                <a:solidFill>
                  <a:srgbClr val="FFFFFF"/>
                </a:solidFill>
                <a:latin typeface="Georgia"/>
                <a:ea typeface="Georgia"/>
                <a:cs typeface="Georgia"/>
              </a:rPr>
              <a:t>And one of the company said unto him, Master, speak to my brother, that he divide the inheritance with 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12:14  |  Luke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耶穌說：「你這個人！誰立我作你們斷事的官，給你們分家業呢？」</a:t>
            </a:r>
          </a:p>
          <a:p xmlns:a="http://schemas.openxmlformats.org/drawingml/2006/main">
            <a:pPr algn="ctr">
              <a:buNone/>
            </a:pPr>
            <a:r>
              <a:rPr sz="2800">
                <a:solidFill>
                  <a:srgbClr val="FFFFFF"/>
                </a:solidFill>
                <a:latin typeface="Georgia"/>
                <a:ea typeface="Georgia"/>
                <a:cs typeface="Georgia"/>
              </a:rPr>
              <a:t>And he said unto him, Man, who made me a judge or a divider over you?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12:15  |  Luke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於是對眾人說：「你們要謹慎自守，免去一切的貪心，因為人的生命不在乎家道豐富。」</a:t>
            </a:r>
          </a:p>
          <a:p xmlns:a="http://schemas.openxmlformats.org/drawingml/2006/main">
            <a:pPr algn="ctr">
              <a:buNone/>
            </a:pPr>
            <a:r>
              <a:rPr sz="2400">
                <a:solidFill>
                  <a:srgbClr val="FFFFFF"/>
                </a:solidFill>
                <a:latin typeface="Georgia"/>
                <a:ea typeface="Georgia"/>
                <a:cs typeface="Georgia"/>
              </a:rPr>
              <a:t>And he said unto them, Take heed, and beware of covetousness: for a man’s life consisteth not in the abundance of the things which he possesseth.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12:16  |  Luke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就用比喻對他們說：「有一個財主田產豐盛；</a:t>
            </a:r>
          </a:p>
          <a:p xmlns:a="http://schemas.openxmlformats.org/drawingml/2006/main">
            <a:pPr algn="ctr">
              <a:buNone/>
            </a:pPr>
            <a:r>
              <a:rPr sz="2400">
                <a:solidFill>
                  <a:srgbClr val="FFFFFF"/>
                </a:solidFill>
                <a:latin typeface="Georgia"/>
                <a:ea typeface="Georgia"/>
                <a:cs typeface="Georgia"/>
              </a:rPr>
              <a:t>And he spake a parable unto them, saying, The ground of a certain rich man brought forth plentifully: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12:17  |  Luke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自己心裏思想說：『我的出產沒有地方收藏，怎麼辦呢？』</a:t>
            </a:r>
          </a:p>
          <a:p xmlns:a="http://schemas.openxmlformats.org/drawingml/2006/main">
            <a:pPr algn="ctr">
              <a:buNone/>
            </a:pPr>
            <a:r>
              <a:rPr sz="2400">
                <a:solidFill>
                  <a:srgbClr val="FFFFFF"/>
                </a:solidFill>
                <a:latin typeface="Georgia"/>
                <a:ea typeface="Georgia"/>
                <a:cs typeface="Georgia"/>
              </a:rPr>
              <a:t>And he thought within himself, saying, What shall I do, because I have no room where to bestow my fruits?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12:18  |  Luke 12:18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又說：『我要這麼辦：要把我的倉房拆了，另蓋更大的，在那裏好收藏我一切的糧食和財物，</a:t>
            </a:r>
          </a:p>
          <a:p xmlns:a="http://schemas.openxmlformats.org/drawingml/2006/main">
            <a:pPr algn="ctr">
              <a:buNone/>
            </a:pPr>
            <a:r>
              <a:rPr sz="2400">
                <a:solidFill>
                  <a:srgbClr val="FFFFFF"/>
                </a:solidFill>
                <a:latin typeface="Georgia"/>
                <a:ea typeface="Georgia"/>
                <a:cs typeface="Georgia"/>
              </a:rPr>
              <a:t>And he said, This will I do: I will pull down my barns, and build greater; and there will I bestow all my fruits and my goods.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12:19  |  Luke 12:19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然後要對我的靈魂說：靈魂哪，你有許多財物積存，可作多年的費用，只管安安逸逸地吃喝快樂吧！』</a:t>
            </a:r>
          </a:p>
          <a:p xmlns:a="http://schemas.openxmlformats.org/drawingml/2006/main">
            <a:pPr algn="ctr">
              <a:buNone/>
            </a:pPr>
            <a:r>
              <a:rPr sz="2400">
                <a:solidFill>
                  <a:srgbClr val="FFFFFF"/>
                </a:solidFill>
                <a:latin typeface="Georgia"/>
                <a:ea typeface="Georgia"/>
                <a:cs typeface="Georgia"/>
              </a:rPr>
              <a:t>And I will say to my soul, Soul, thou hast much goods laid up for many years; take thine ease, eat, drink, and be merry.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12:20  |  Luke 12:20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神卻對他說：『無知的人哪，今夜必要你的靈魂；你所預備的要歸誰呢？』</a:t>
            </a:r>
          </a:p>
          <a:p xmlns:a="http://schemas.openxmlformats.org/drawingml/2006/main">
            <a:pPr algn="ctr">
              <a:buNone/>
            </a:pPr>
            <a:r>
              <a:rPr sz="2400">
                <a:solidFill>
                  <a:srgbClr val="FFFFFF"/>
                </a:solidFill>
                <a:latin typeface="Georgia"/>
                <a:ea typeface="Georgia"/>
                <a:cs typeface="Georgia"/>
              </a:rPr>
              <a:t>But God said unto him, Thou fool, this night thy soul shall be required of thee: then whose shall those things be, which thou hast provided?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12:21  |  Luke 12:21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凡為自己積財，在神面前卻不富足的，也是這樣。」</a:t>
            </a:r>
          </a:p>
          <a:p xmlns:a="http://schemas.openxmlformats.org/drawingml/2006/main">
            <a:pPr algn="ctr">
              <a:buNone/>
            </a:pPr>
            <a:r>
              <a:rPr sz="2800">
                <a:solidFill>
                  <a:srgbClr val="FFFFFF"/>
                </a:solidFill>
                <a:latin typeface="Georgia"/>
                <a:ea typeface="Georgia"/>
                <a:cs typeface="Georgia"/>
              </a:rPr>
              <a:t>So is he that layeth up treasure for himself, and is not rich toward God.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12:22  |  Luke 12:22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耶穌又對門徒說：「所以我告訴你們，不要為生命憂慮吃甚麼，為身體憂慮穿甚麼；</a:t>
            </a:r>
          </a:p>
          <a:p xmlns:a="http://schemas.openxmlformats.org/drawingml/2006/main">
            <a:pPr algn="ctr">
              <a:buNone/>
            </a:pPr>
            <a:r>
              <a:rPr sz="2100">
                <a:solidFill>
                  <a:srgbClr val="FFFFFF"/>
                </a:solidFill>
                <a:latin typeface="Georgia"/>
                <a:ea typeface="Georgia"/>
                <a:cs typeface="Georgia"/>
              </a:rPr>
              <a:t>And he said unto his disciples, Therefore I say unto you, Take no thought for your life, what ye shall eat; neither for the body, what ye shall put 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12:23  |  Luke 12:23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因為生命勝於飲食，身體勝於衣裳。</a:t>
            </a:r>
          </a:p>
          <a:p xmlns:a="http://schemas.openxmlformats.org/drawingml/2006/main">
            <a:pPr algn="ctr">
              <a:buNone/>
            </a:pPr>
            <a:r>
              <a:rPr sz="2800">
                <a:solidFill>
                  <a:srgbClr val="FFFFFF"/>
                </a:solidFill>
                <a:latin typeface="Georgia"/>
                <a:ea typeface="Georgia"/>
                <a:cs typeface="Georgia"/>
              </a:rPr>
              <a:t>The life is more than meat, and the body is more than raiment.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12:24  |  Luke 12:24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你想烏鴉，也不種也不收，又沒有倉又沒有庫，神尚且養活牠。你們比飛鳥是何等地貴重呢！</a:t>
            </a:r>
          </a:p>
          <a:p xmlns:a="http://schemas.openxmlformats.org/drawingml/2006/main">
            <a:pPr algn="ctr">
              <a:buNone/>
            </a:pPr>
            <a:r>
              <a:rPr sz="2100">
                <a:solidFill>
                  <a:srgbClr val="FFFFFF"/>
                </a:solidFill>
                <a:latin typeface="Georgia"/>
                <a:ea typeface="Georgia"/>
                <a:cs typeface="Georgia"/>
              </a:rPr>
              <a:t>Consider the ravens: for they neither sow nor reap; which neither have storehouse nor barn; and God feedeth them: how much more are ye better than the fowls?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12:25  |  Luke 12:25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你們哪一個能用思慮使壽數多加一刻呢？</a:t>
            </a:r>
          </a:p>
          <a:p xmlns:a="http://schemas.openxmlformats.org/drawingml/2006/main">
            <a:pPr algn="ctr">
              <a:buNone/>
            </a:pPr>
            <a:r>
              <a:rPr sz="2800">
                <a:solidFill>
                  <a:srgbClr val="FFFFFF"/>
                </a:solidFill>
                <a:latin typeface="Georgia"/>
                <a:ea typeface="Georgia"/>
                <a:cs typeface="Georgia"/>
              </a:rPr>
              <a:t>And which of you with taking thought can add to his stature one cubit?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12:26  |  Luke 12:26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這最小的事，你們尚且不能做，為甚麼還憂慮其餘的事呢？</a:t>
            </a:r>
          </a:p>
          <a:p xmlns:a="http://schemas.openxmlformats.org/drawingml/2006/main">
            <a:pPr algn="ctr">
              <a:buNone/>
            </a:pPr>
            <a:r>
              <a:rPr sz="2400">
                <a:solidFill>
                  <a:srgbClr val="FFFFFF"/>
                </a:solidFill>
                <a:latin typeface="Georgia"/>
                <a:ea typeface="Georgia"/>
                <a:cs typeface="Georgia"/>
              </a:rPr>
              <a:t>If ye then be not able to do that thing which is least, why take ye thought for the rest?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12:27  |  Luke 12:27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你想百合花怎麼長起來；它也不勞苦，也不紡線。然而我告訴你們，就是所羅門極榮華的時候，他所穿戴的，還不如這花一朵呢！</a:t>
            </a:r>
          </a:p>
          <a:p xmlns:a="http://schemas.openxmlformats.org/drawingml/2006/main">
            <a:pPr algn="ctr">
              <a:buNone/>
            </a:pPr>
            <a:r>
              <a:rPr sz="2100">
                <a:solidFill>
                  <a:srgbClr val="FFFFFF"/>
                </a:solidFill>
                <a:latin typeface="Georgia"/>
                <a:ea typeface="Georgia"/>
                <a:cs typeface="Georgia"/>
              </a:rPr>
              <a:t>Consider the lilies how they grow: they toil not, they spin not; and yet I say unto you, that Solomon in all his glory was not arrayed like one of these.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12:28  |  Luke 12:28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你們這小信的人哪，野地裏的草今天還在，明天就丟在爐裏，神還給它這樣的妝飾，何況你們呢！</a:t>
            </a:r>
          </a:p>
          <a:p xmlns:a="http://schemas.openxmlformats.org/drawingml/2006/main">
            <a:pPr algn="ctr">
              <a:buNone/>
            </a:pPr>
            <a:r>
              <a:rPr sz="2100">
                <a:solidFill>
                  <a:srgbClr val="FFFFFF"/>
                </a:solidFill>
                <a:latin typeface="Georgia"/>
                <a:ea typeface="Georgia"/>
                <a:cs typeface="Georgia"/>
              </a:rPr>
              <a:t>If then God so clothe the grass, which is to day in the field, and to morrow is cast into the oven; how much more will he clothe you, O ye of little faith?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12:29  |  Luke 12:29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你們不要求吃甚麼，喝甚麼，也不要掛心；</a:t>
            </a:r>
          </a:p>
          <a:p xmlns:a="http://schemas.openxmlformats.org/drawingml/2006/main">
            <a:pPr algn="ctr">
              <a:buNone/>
            </a:pPr>
            <a:r>
              <a:rPr sz="2400">
                <a:solidFill>
                  <a:srgbClr val="FFFFFF"/>
                </a:solidFill>
                <a:latin typeface="Georgia"/>
                <a:ea typeface="Georgia"/>
                <a:cs typeface="Georgia"/>
              </a:rPr>
              <a:t>And seek not ye what ye shall eat, or what ye shall drink, neither be ye of doubtful mind.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12:30  |  Luke 12:30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這都是外邦人所求的。你們必須用這些東西，你們的父是知道的。</a:t>
            </a:r>
          </a:p>
          <a:p xmlns:a="http://schemas.openxmlformats.org/drawingml/2006/main">
            <a:pPr algn="ctr">
              <a:buNone/>
            </a:pPr>
            <a:r>
              <a:rPr sz="2400">
                <a:solidFill>
                  <a:srgbClr val="FFFFFF"/>
                </a:solidFill>
                <a:latin typeface="Georgia"/>
                <a:ea typeface="Georgia"/>
                <a:cs typeface="Georgia"/>
              </a:rPr>
              <a:t>For all these things do the nations of the world seek after: and your Father knoweth that ye have need of these things.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12:31  |  Luke 12:31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你們只要求他的國，這些東西就必加給你們了。</a:t>
            </a:r>
          </a:p>
          <a:p xmlns:a="http://schemas.openxmlformats.org/drawingml/2006/main">
            <a:pPr algn="ctr">
              <a:buNone/>
            </a:pPr>
            <a:r>
              <a:rPr sz="2400">
                <a:solidFill>
                  <a:srgbClr val="FFFFFF"/>
                </a:solidFill>
                <a:latin typeface="Georgia"/>
                <a:ea typeface="Georgia"/>
                <a:cs typeface="Georgia"/>
              </a:rPr>
              <a:t>But rather seek ye the kingdom of God; and all these things shall be added unto you.</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12:32  |  Luke 12:32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你們這小群，不要懼怕，因為你們的父樂意把國賜給你們。</a:t>
            </a:r>
          </a:p>
          <a:p xmlns:a="http://schemas.openxmlformats.org/drawingml/2006/main">
            <a:pPr algn="ctr">
              <a:buNone/>
            </a:pPr>
            <a:r>
              <a:rPr sz="2400">
                <a:solidFill>
                  <a:srgbClr val="FFFFFF"/>
                </a:solidFill>
                <a:latin typeface="Georgia"/>
                <a:ea typeface="Georgia"/>
                <a:cs typeface="Georgia"/>
              </a:rPr>
              <a:t>Fear not, little flock; for it is your Father’s good pleasure to give you the kingdom.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12:33  |  Luke 12:33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你們要變賣所有的賙濟人，為自己預備永不壞的錢囊，用不盡的財寶在天上，就是賊不能近、蟲不能蛀的地方。</a:t>
            </a:r>
          </a:p>
          <a:p xmlns:a="http://schemas.openxmlformats.org/drawingml/2006/main">
            <a:pPr algn="ctr">
              <a:buNone/>
            </a:pPr>
            <a:r>
              <a:rPr sz="2100">
                <a:solidFill>
                  <a:srgbClr val="FFFFFF"/>
                </a:solidFill>
                <a:latin typeface="Georgia"/>
                <a:ea typeface="Georgia"/>
                <a:cs typeface="Georgia"/>
              </a:rPr>
              <a:t>Sell that ye have, and give alms; provide yourselves bags which wax not old, a treasure in the heavens that faileth not, where no thief approacheth, neither moth corrupteth.</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12:34  |  Luke 12:34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因為，你們的財寶在哪裏，你們的心也在那裏。」</a:t>
            </a:r>
          </a:p>
          <a:p xmlns:a="http://schemas.openxmlformats.org/drawingml/2006/main">
            <a:pPr algn="ctr">
              <a:buNone/>
            </a:pPr>
            <a:r>
              <a:rPr sz="2800">
                <a:solidFill>
                  <a:srgbClr val="FFFFFF"/>
                </a:solidFill>
                <a:latin typeface="Georgia"/>
                <a:ea typeface="Georgia"/>
                <a:cs typeface="Georgia"/>
              </a:rPr>
              <a:t>For where your treasure is, there will your heart be also.</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12:35  |  Luke 12:35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「你們腰裏要束上帶，燈也要點着，</a:t>
            </a:r>
          </a:p>
          <a:p xmlns:a="http://schemas.openxmlformats.org/drawingml/2006/main">
            <a:pPr algn="ctr">
              <a:buNone/>
            </a:pPr>
            <a:r>
              <a:rPr sz="2800">
                <a:solidFill>
                  <a:srgbClr val="FFFFFF"/>
                </a:solidFill>
                <a:latin typeface="Georgia"/>
                <a:ea typeface="Georgia"/>
                <a:cs typeface="Georgia"/>
              </a:rPr>
              <a:t>Let your loins be girded about, and your lights burning;</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12:36  |  Luke 12:36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自己好像[僕]人等候主人從婚姻的筵席上回來。他來到，叩門，就立刻給他開門。</a:t>
            </a:r>
          </a:p>
          <a:p xmlns:a="http://schemas.openxmlformats.org/drawingml/2006/main">
            <a:pPr algn="ctr">
              <a:buNone/>
            </a:pPr>
            <a:r>
              <a:rPr sz="2100">
                <a:solidFill>
                  <a:srgbClr val="FFFFFF"/>
                </a:solidFill>
                <a:latin typeface="Georgia"/>
                <a:ea typeface="Georgia"/>
                <a:cs typeface="Georgia"/>
              </a:rPr>
              <a:t>And ye yourselves like unto men that wait for their lord, when he will return from the wedding; that when he cometh and knocketh, they may open unto him immediately.</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12:37  |  Luke 12:37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主人來了，看見僕人警醒，那僕人就有福了。我實在告訴你們，主人必叫他們坐席，自己束上帶，進前伺候他們。</a:t>
            </a:r>
          </a:p>
          <a:p xmlns:a="http://schemas.openxmlformats.org/drawingml/2006/main">
            <a:pPr algn="ctr">
              <a:buNone/>
            </a:pPr>
            <a:r>
              <a:rPr sz="2100">
                <a:solidFill>
                  <a:srgbClr val="FFFFFF"/>
                </a:solidFill>
                <a:latin typeface="Georgia"/>
                <a:ea typeface="Georgia"/>
                <a:cs typeface="Georgia"/>
              </a:rPr>
              <a:t>Blessed are those servants, whom the lord when he cometh shall find watching: verily I say unto you, that he shall gird himself, and make them to sit down to meat, and will come forth and serve them.</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12:38  |  Luke 12:38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或是二更天來，或是三更天來，看見僕人這樣，那僕人就有福了。</a:t>
            </a:r>
          </a:p>
          <a:p xmlns:a="http://schemas.openxmlformats.org/drawingml/2006/main">
            <a:pPr algn="ctr">
              <a:buNone/>
            </a:pPr>
            <a:r>
              <a:rPr sz="2400">
                <a:solidFill>
                  <a:srgbClr val="FFFFFF"/>
                </a:solidFill>
                <a:latin typeface="Georgia"/>
                <a:ea typeface="Georgia"/>
                <a:cs typeface="Georgia"/>
              </a:rPr>
              <a:t>And if he shall come in the second watch, or come in the third watch, and find them so, blessed are those servants.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12:39  |  Luke 12:39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家主若知道賊甚麼時候來，就必警醒，不容賊挖透房屋，這是你們所知道的。</a:t>
            </a:r>
          </a:p>
          <a:p xmlns:a="http://schemas.openxmlformats.org/drawingml/2006/main">
            <a:pPr algn="ctr">
              <a:buNone/>
            </a:pPr>
            <a:r>
              <a:rPr sz="2100">
                <a:solidFill>
                  <a:srgbClr val="FFFFFF"/>
                </a:solidFill>
                <a:latin typeface="Georgia"/>
                <a:ea typeface="Georgia"/>
                <a:cs typeface="Georgia"/>
              </a:rPr>
              <a:t>And this know, that if the goodman of the house had known what hour the thief would come, he would have watched, and not have suffered his house to be broken through.</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12:40  |  Luke 12:40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你們也要預備；因為你們想不到的時候，人子就來了。」</a:t>
            </a:r>
          </a:p>
          <a:p xmlns:a="http://schemas.openxmlformats.org/drawingml/2006/main">
            <a:pPr algn="ctr">
              <a:buNone/>
            </a:pPr>
            <a:r>
              <a:rPr sz="2400">
                <a:solidFill>
                  <a:srgbClr val="FFFFFF"/>
                </a:solidFill>
                <a:latin typeface="Georgia"/>
                <a:ea typeface="Georgia"/>
                <a:cs typeface="Georgia"/>
              </a:rPr>
              <a:t>Be ye therefore ready also: for the Son of man cometh at an hour when ye think not.</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12:41  |  Luke 12:41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彼得說：「主啊，這比喻是為我們說的呢？還是為眾人呢？」</a:t>
            </a:r>
          </a:p>
          <a:p xmlns:a="http://schemas.openxmlformats.org/drawingml/2006/main">
            <a:pPr algn="ctr">
              <a:buNone/>
            </a:pPr>
            <a:r>
              <a:rPr sz="2400">
                <a:solidFill>
                  <a:srgbClr val="FFFFFF"/>
                </a:solidFill>
                <a:latin typeface="Georgia"/>
                <a:ea typeface="Georgia"/>
                <a:cs typeface="Georgia"/>
              </a:rPr>
              <a:t>Then Peter said unto him, Lord, speakest thou this parable unto us, or even to all?</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12:42  |  Luke 12:42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主說：「誰是那忠心有見識的管家，主人派他管理家裏的人，按時分糧給他們呢？</a:t>
            </a:r>
          </a:p>
          <a:p xmlns:a="http://schemas.openxmlformats.org/drawingml/2006/main">
            <a:pPr algn="ctr">
              <a:buNone/>
            </a:pPr>
            <a:r>
              <a:rPr sz="2100">
                <a:solidFill>
                  <a:srgbClr val="FFFFFF"/>
                </a:solidFill>
                <a:latin typeface="Georgia"/>
                <a:ea typeface="Georgia"/>
                <a:cs typeface="Georgia"/>
              </a:rPr>
              <a:t>And the Lord said, Who then is that faithful and wise steward, whom his lord shall make ruler over his household, to give them their portion of meat in due season?</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12:43  |  Luke 12:43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主人來到，看見僕人這樣行，那僕人就有福了。</a:t>
            </a:r>
          </a:p>
          <a:p xmlns:a="http://schemas.openxmlformats.org/drawingml/2006/main">
            <a:pPr algn="ctr">
              <a:buNone/>
            </a:pPr>
            <a:r>
              <a:rPr sz="2800">
                <a:solidFill>
                  <a:srgbClr val="FFFFFF"/>
                </a:solidFill>
                <a:latin typeface="Georgia"/>
                <a:ea typeface="Georgia"/>
                <a:cs typeface="Georgia"/>
              </a:rPr>
              <a:t>Blessed is that servant, whom his lord when he cometh shall find so doing.</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12:44  |  Luke 12:44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我實在告訴你們，主人要派他管理一切所有的。</a:t>
            </a:r>
          </a:p>
          <a:p xmlns:a="http://schemas.openxmlformats.org/drawingml/2006/main">
            <a:pPr algn="ctr">
              <a:buNone/>
            </a:pPr>
            <a:r>
              <a:rPr sz="2800">
                <a:solidFill>
                  <a:srgbClr val="FFFFFF"/>
                </a:solidFill>
                <a:latin typeface="Georgia"/>
                <a:ea typeface="Georgia"/>
                <a:cs typeface="Georgia"/>
              </a:rPr>
              <a:t>Of a truth I say unto you, that he will make him ruler over all that he hath.</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12:45  |  Luke 12:45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那僕人若心裏說：『我的主人必來得遲』，就動手打僕人和使女，並且吃喝醉酒；</a:t>
            </a:r>
          </a:p>
          <a:p xmlns:a="http://schemas.openxmlformats.org/drawingml/2006/main">
            <a:pPr algn="ctr">
              <a:buNone/>
            </a:pPr>
            <a:r>
              <a:rPr sz="2100">
                <a:solidFill>
                  <a:srgbClr val="FFFFFF"/>
                </a:solidFill>
                <a:latin typeface="Georgia"/>
                <a:ea typeface="Georgia"/>
                <a:cs typeface="Georgia"/>
              </a:rPr>
              <a:t>But and if that servant say in his heart, My lord delayeth his coming; and shall begin to beat the menservants and maidens, and to eat and drink, and to be drunken;</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12:46  |  Luke 12:46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在他想不到的日子，不知道的時辰，那僕人的主人要來，重重地處治他，定他和不忠心的人同罪。</a:t>
            </a:r>
          </a:p>
          <a:p xmlns:a="http://schemas.openxmlformats.org/drawingml/2006/main">
            <a:pPr algn="ctr">
              <a:buNone/>
            </a:pPr>
            <a:r>
              <a:rPr sz="2100">
                <a:solidFill>
                  <a:srgbClr val="FFFFFF"/>
                </a:solidFill>
                <a:latin typeface="Georgia"/>
                <a:ea typeface="Georgia"/>
                <a:cs typeface="Georgia"/>
              </a:rPr>
              <a:t>The lord of that servant will come in a day when he looketh not for him, and at an hour when he is not aware, and will cut him in sunder, and will appoint him his portion with the unbelievers.</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12:47  |  Luke 12:47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僕人知道主人的意思，卻不預備，又不順他的意思行，那僕人必多受責打；</a:t>
            </a:r>
          </a:p>
          <a:p xmlns:a="http://schemas.openxmlformats.org/drawingml/2006/main">
            <a:pPr algn="ctr">
              <a:buNone/>
            </a:pPr>
            <a:r>
              <a:rPr sz="2400">
                <a:solidFill>
                  <a:srgbClr val="FFFFFF"/>
                </a:solidFill>
                <a:latin typeface="Georgia"/>
                <a:ea typeface="Georgia"/>
                <a:cs typeface="Georgia"/>
              </a:rPr>
              <a:t>And that servant, which knew his lord’s will, and prepared not himself, neither did according to his will, shall be beaten with many stripes.</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12:48  |  Luke 12:48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惟有那不知道的，做了當受責打的事，必少受責打；因為多給誰，就向誰多取；多託誰，就向誰多要。」</a:t>
            </a:r>
          </a:p>
          <a:p xmlns:a="http://schemas.openxmlformats.org/drawingml/2006/main">
            <a:pPr algn="ctr">
              <a:buNone/>
            </a:pPr>
            <a:r>
              <a:rPr sz="1800">
                <a:solidFill>
                  <a:srgbClr val="FFFFFF"/>
                </a:solidFill>
                <a:latin typeface="Georgia"/>
                <a:ea typeface="Georgia"/>
                <a:cs typeface="Georgia"/>
              </a:rPr>
              <a:t>But he that knew not, and did commit things worthy of stripes, shall be beaten with few stripes. For unto whomsoever much is given, of him shall be much required: and to whom men have committed much, of him they will ask the more.</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12:49  |  Luke 12:49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「我來要把火丟在地上，倘若已經着起來，不也是我所願意的嗎？</a:t>
            </a:r>
          </a:p>
          <a:p xmlns:a="http://schemas.openxmlformats.org/drawingml/2006/main">
            <a:pPr algn="ctr">
              <a:buNone/>
            </a:pPr>
            <a:r>
              <a:rPr sz="2800">
                <a:solidFill>
                  <a:srgbClr val="FFFFFF"/>
                </a:solidFill>
                <a:latin typeface="Georgia"/>
                <a:ea typeface="Georgia"/>
                <a:cs typeface="Georgia"/>
              </a:rPr>
              <a:t>I am come to send fire on the earth; and what will I, if it be already kindled?</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12:50  |  Luke 12:50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我有當受的洗還沒有成就，我是何等地迫切呢？</a:t>
            </a:r>
          </a:p>
          <a:p xmlns:a="http://schemas.openxmlformats.org/drawingml/2006/main">
            <a:pPr algn="ctr">
              <a:buNone/>
            </a:pPr>
            <a:r>
              <a:rPr sz="2400">
                <a:solidFill>
                  <a:srgbClr val="FFFFFF"/>
                </a:solidFill>
                <a:latin typeface="Georgia"/>
                <a:ea typeface="Georgia"/>
                <a:cs typeface="Georgia"/>
              </a:rPr>
              <a:t>But I have a baptism to be baptized with; and how am I straitened till it be accomplished!</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12:51  |  Luke 12:51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你們以為我來，是叫地上太平嗎？我告訴你們，不是，乃是叫人紛爭。</a:t>
            </a:r>
          </a:p>
          <a:p xmlns:a="http://schemas.openxmlformats.org/drawingml/2006/main">
            <a:pPr algn="ctr">
              <a:buNone/>
            </a:pPr>
            <a:r>
              <a:rPr sz="2400">
                <a:solidFill>
                  <a:srgbClr val="FFFFFF"/>
                </a:solidFill>
                <a:latin typeface="Georgia"/>
                <a:ea typeface="Georgia"/>
                <a:cs typeface="Georgia"/>
              </a:rPr>
              <a:t>Suppose ye that I am come to give peace on earth? I tell you, Nay; but rather division:</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12:52  |  Luke 12:52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從今以後，一家五個人將要紛爭：三個人和兩個人相爭，兩個人和三個人相爭；</a:t>
            </a:r>
          </a:p>
          <a:p xmlns:a="http://schemas.openxmlformats.org/drawingml/2006/main">
            <a:pPr algn="ctr">
              <a:buNone/>
            </a:pPr>
            <a:r>
              <a:rPr sz="2400">
                <a:solidFill>
                  <a:srgbClr val="FFFFFF"/>
                </a:solidFill>
                <a:latin typeface="Georgia"/>
                <a:ea typeface="Georgia"/>
                <a:cs typeface="Georgia"/>
              </a:rPr>
              <a:t>For from henceforth there shall be five in one house divided, three against two, and two against three.</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12:53  |  Luke 12:53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父親和兒子相爭， 兒子和父親相爭； 母親和女兒相爭， 女兒和母親相爭； 婆婆和媳婦相爭， 媳婦和婆婆相爭。」</a:t>
            </a:r>
          </a:p>
          <a:p xmlns:a="http://schemas.openxmlformats.org/drawingml/2006/main">
            <a:pPr algn="ctr">
              <a:buNone/>
            </a:pPr>
            <a:r>
              <a:rPr sz="1800">
                <a:solidFill>
                  <a:srgbClr val="FFFFFF"/>
                </a:solidFill>
                <a:latin typeface="Georgia"/>
                <a:ea typeface="Georgia"/>
                <a:cs typeface="Georgia"/>
              </a:rPr>
              <a:t>The father shall be divided against the son, and the son against the father; the mother against the daughter, and the daughter against the mother; the mother in law against her daughter in law, and the daughter in law against her mother in law.</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12:54  |  Luke 12:54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耶穌又對眾人說：「你們看見西邊起了雲彩，就說：『要下一陣雨』；果然就有。</a:t>
            </a:r>
          </a:p>
          <a:p xmlns:a="http://schemas.openxmlformats.org/drawingml/2006/main">
            <a:pPr algn="ctr">
              <a:buNone/>
            </a:pPr>
            <a:r>
              <a:rPr sz="2400">
                <a:solidFill>
                  <a:srgbClr val="FFFFFF"/>
                </a:solidFill>
                <a:latin typeface="Georgia"/>
                <a:ea typeface="Georgia"/>
                <a:cs typeface="Georgia"/>
              </a:rPr>
              <a:t>And he said also to the people, When ye see a cloud rise out of the west, straightway ye say, There cometh a shower; and so it is.</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12:55  |  Luke 12:55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起了南風，就說：『將要燥熱』；也就有了。</a:t>
            </a:r>
          </a:p>
          <a:p xmlns:a="http://schemas.openxmlformats.org/drawingml/2006/main">
            <a:pPr algn="ctr">
              <a:buNone/>
            </a:pPr>
            <a:r>
              <a:rPr sz="2400">
                <a:solidFill>
                  <a:srgbClr val="FFFFFF"/>
                </a:solidFill>
                <a:latin typeface="Georgia"/>
                <a:ea typeface="Georgia"/>
                <a:cs typeface="Georgia"/>
              </a:rPr>
              <a:t>And when ye see the south wind blow, ye say, There will be heat; and it cometh to pass.</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12:56  |  Luke 12:56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假冒為善的人哪，你們知道分辨天地的氣色，怎麼不知道分辨這時候呢？」</a:t>
            </a:r>
          </a:p>
          <a:p xmlns:a="http://schemas.openxmlformats.org/drawingml/2006/main">
            <a:pPr algn="ctr">
              <a:buNone/>
            </a:pPr>
            <a:r>
              <a:rPr sz="2400">
                <a:solidFill>
                  <a:srgbClr val="FFFFFF"/>
                </a:solidFill>
                <a:latin typeface="Georgia"/>
                <a:ea typeface="Georgia"/>
                <a:cs typeface="Georgia"/>
              </a:rPr>
              <a:t>Ye hypocrites, ye can discern the face of the sky and of the earth; but how is it that ye do not discern this time?</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12:57  |  Luke 12:57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「你們又為何不自己審量甚麼是合理的呢？</a:t>
            </a:r>
          </a:p>
          <a:p xmlns:a="http://schemas.openxmlformats.org/drawingml/2006/main">
            <a:pPr algn="ctr">
              <a:buNone/>
            </a:pPr>
            <a:r>
              <a:rPr sz="2800">
                <a:solidFill>
                  <a:srgbClr val="FFFFFF"/>
                </a:solidFill>
                <a:latin typeface="Georgia"/>
                <a:ea typeface="Georgia"/>
                <a:cs typeface="Georgia"/>
              </a:rPr>
              <a:t>Yea, and why even of yourselves judge ye not what is right?</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12:58  |  Luke 12:58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你同[告]你的對頭去見官，還在路上，務要盡力地和他了結；恐怕他拉你到官面前，官交付差役，差役把你下在監裏。</a:t>
            </a:r>
          </a:p>
          <a:p xmlns:a="http://schemas.openxmlformats.org/drawingml/2006/main">
            <a:pPr algn="ctr">
              <a:buNone/>
            </a:pPr>
            <a:r>
              <a:rPr sz="1800">
                <a:solidFill>
                  <a:srgbClr val="FFFFFF"/>
                </a:solidFill>
                <a:latin typeface="Georgia"/>
                <a:ea typeface="Georgia"/>
                <a:cs typeface="Georgia"/>
              </a:rPr>
              <a:t>When thou goest with thine adversary to the magistrate, as thou art in the way, give diligence that thou mayest be delivered from him; lest he hale thee to the judge, and the judge deliver thee to the officer, and the officer cast thee into prison.</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12:59  |  Luke 12:59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我告訴你，若有半文錢沒有還清，你斷不能從那裏出來。」</a:t>
            </a:r>
          </a:p>
          <a:p xmlns:a="http://schemas.openxmlformats.org/drawingml/2006/main">
            <a:pPr algn="ctr">
              <a:buNone/>
            </a:pPr>
            <a:r>
              <a:rPr sz="2400">
                <a:solidFill>
                  <a:srgbClr val="FFFFFF"/>
                </a:solidFill>
                <a:latin typeface="Georgia"/>
                <a:ea typeface="Georgia"/>
                <a:cs typeface="Georgia"/>
              </a:rPr>
              <a:t>I tell thee, thou shalt not depart thence, till thou hast paid the very last mite.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2026-08-30T07:02:18.6980000Z</dcterms:created>
  <dcterms:modified xsi:type="dcterms:W3CDTF">2026-08-30T07:02:18.6980000Z</dcterms:modified>
</coreProperties>
</file>