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6989ac58074255" /><Relationship Type="http://schemas.openxmlformats.org/officeDocument/2006/relationships/extended-properties" Target="/docProps/app.xml" Id="R7fac2469b15b4d65" /><Relationship Type="http://schemas.openxmlformats.org/officeDocument/2006/relationships/officeDocument" Target="/ppt/presentation.xml" Id="Rdeb0932d52364fa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6e9344fc0164ac0"/>
  </p:sldMasterIdLst>
  <p:notesMasterIdLst>
    <p:notesMasterId xmlns:r="http://schemas.openxmlformats.org/officeDocument/2006/relationships" r:id="R83ba537adf86422e"/>
  </p:notesMasterIdLst>
  <p:sldIdLst>
    <p:sldId xmlns:r="http://schemas.openxmlformats.org/officeDocument/2006/relationships" id="256" r:id="Rf0dcfe9dba8f42dc"/>
    <p:sldId xmlns:r="http://schemas.openxmlformats.org/officeDocument/2006/relationships" id="257" r:id="R00148bc83ac149db"/>
    <p:sldId xmlns:r="http://schemas.openxmlformats.org/officeDocument/2006/relationships" id="258" r:id="R117093bf53d94806"/>
    <p:sldId xmlns:r="http://schemas.openxmlformats.org/officeDocument/2006/relationships" id="259" r:id="R30e604449b554ac2"/>
    <p:sldId xmlns:r="http://schemas.openxmlformats.org/officeDocument/2006/relationships" id="260" r:id="Rf813875df61f46dc"/>
    <p:sldId xmlns:r="http://schemas.openxmlformats.org/officeDocument/2006/relationships" id="261" r:id="R6271b0f4702049a7"/>
    <p:sldId xmlns:r="http://schemas.openxmlformats.org/officeDocument/2006/relationships" id="262" r:id="R53579c8279624a0f"/>
    <p:sldId xmlns:r="http://schemas.openxmlformats.org/officeDocument/2006/relationships" id="263" r:id="Ra836dd0231284e5a"/>
    <p:sldId xmlns:r="http://schemas.openxmlformats.org/officeDocument/2006/relationships" id="264" r:id="Rb5cdb1e20c6a4ced"/>
    <p:sldId xmlns:r="http://schemas.openxmlformats.org/officeDocument/2006/relationships" id="265" r:id="R2c31d519bb79474c"/>
    <p:sldId xmlns:r="http://schemas.openxmlformats.org/officeDocument/2006/relationships" id="266" r:id="Rfee59324ba5e43e9"/>
    <p:sldId xmlns:r="http://schemas.openxmlformats.org/officeDocument/2006/relationships" id="267" r:id="Rde9e3d06d4e542f5"/>
    <p:sldId xmlns:r="http://schemas.openxmlformats.org/officeDocument/2006/relationships" id="268" r:id="R51b1612ae5ce49d6"/>
    <p:sldId xmlns:r="http://schemas.openxmlformats.org/officeDocument/2006/relationships" id="269" r:id="R3316018b12d04eb3"/>
    <p:sldId xmlns:r="http://schemas.openxmlformats.org/officeDocument/2006/relationships" id="270" r:id="R214eb5085f564064"/>
    <p:sldId xmlns:r="http://schemas.openxmlformats.org/officeDocument/2006/relationships" id="271" r:id="R0b0e05eeec604203"/>
    <p:sldId xmlns:r="http://schemas.openxmlformats.org/officeDocument/2006/relationships" id="272" r:id="R14c9d622660b4abf"/>
    <p:sldId xmlns:r="http://schemas.openxmlformats.org/officeDocument/2006/relationships" id="273" r:id="R0afc59a8bf304480"/>
    <p:sldId xmlns:r="http://schemas.openxmlformats.org/officeDocument/2006/relationships" id="274" r:id="R34e13f8e5bdd4d99"/>
    <p:sldId xmlns:r="http://schemas.openxmlformats.org/officeDocument/2006/relationships" id="275" r:id="Re81edc143883454c"/>
    <p:sldId xmlns:r="http://schemas.openxmlformats.org/officeDocument/2006/relationships" id="276" r:id="Rba5522b5533a4e0b"/>
    <p:sldId xmlns:r="http://schemas.openxmlformats.org/officeDocument/2006/relationships" id="277" r:id="R61e8fb0a3ec248d4"/>
    <p:sldId xmlns:r="http://schemas.openxmlformats.org/officeDocument/2006/relationships" id="278" r:id="Rd861b139aeb64cbb"/>
    <p:sldId xmlns:r="http://schemas.openxmlformats.org/officeDocument/2006/relationships" id="279" r:id="R2b2173419a8a46cc"/>
    <p:sldId xmlns:r="http://schemas.openxmlformats.org/officeDocument/2006/relationships" id="280" r:id="R8c089dc585ea4e8c"/>
    <p:sldId xmlns:r="http://schemas.openxmlformats.org/officeDocument/2006/relationships" id="281" r:id="R672a99c75c4d4e8c"/>
    <p:sldId xmlns:r="http://schemas.openxmlformats.org/officeDocument/2006/relationships" id="282" r:id="R7358557544054870"/>
    <p:sldId xmlns:r="http://schemas.openxmlformats.org/officeDocument/2006/relationships" id="283" r:id="R43e567ea8c634740"/>
    <p:sldId xmlns:r="http://schemas.openxmlformats.org/officeDocument/2006/relationships" id="284" r:id="R87116da3c1ed4d20"/>
    <p:sldId xmlns:r="http://schemas.openxmlformats.org/officeDocument/2006/relationships" id="285" r:id="Rb8371698142b4af9"/>
    <p:sldId xmlns:r="http://schemas.openxmlformats.org/officeDocument/2006/relationships" id="286" r:id="R1477ffabf0dc45ee"/>
    <p:sldId xmlns:r="http://schemas.openxmlformats.org/officeDocument/2006/relationships" id="287" r:id="R821ce8cc11424d9a"/>
    <p:sldId xmlns:r="http://schemas.openxmlformats.org/officeDocument/2006/relationships" id="288" r:id="R65c13456748045d0"/>
    <p:sldId xmlns:r="http://schemas.openxmlformats.org/officeDocument/2006/relationships" id="289" r:id="R1f6e02f3acac45d1"/>
    <p:sldId xmlns:r="http://schemas.openxmlformats.org/officeDocument/2006/relationships" id="290" r:id="R1da129d2e34847d8"/>
    <p:sldId xmlns:r="http://schemas.openxmlformats.org/officeDocument/2006/relationships" id="291" r:id="R00a1bfddb152459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b69309480b4499" /><Relationship Type="http://schemas.openxmlformats.org/officeDocument/2006/relationships/slideMaster" Target="/ppt/slideMasters/slideMaster1.xml" Id="R66e9344fc0164ac0" /><Relationship Type="http://schemas.openxmlformats.org/officeDocument/2006/relationships/notesMaster" Target="/ppt/notesMasters/notesMaster1.xml" Id="R83ba537adf86422e" /><Relationship Type="http://schemas.openxmlformats.org/officeDocument/2006/relationships/presProps" Target="/ppt/presProps.xml" Id="R504cd2dcbf7a4946" /><Relationship Type="http://schemas.openxmlformats.org/officeDocument/2006/relationships/tableStyles" Target="/ppt/tableStyles.xml" Id="R50bd7e4cda104509" /><Relationship Type="http://schemas.openxmlformats.org/officeDocument/2006/relationships/slide" Target="/ppt/slides/slide1.xml" Id="Rf0dcfe9dba8f42dc" /><Relationship Type="http://schemas.openxmlformats.org/officeDocument/2006/relationships/slide" Target="/ppt/slides/slide2.xml" Id="R00148bc83ac149db" /><Relationship Type="http://schemas.openxmlformats.org/officeDocument/2006/relationships/slide" Target="/ppt/slides/slide3.xml" Id="R117093bf53d94806" /><Relationship Type="http://schemas.openxmlformats.org/officeDocument/2006/relationships/slide" Target="/ppt/slides/slide4.xml" Id="R30e604449b554ac2" /><Relationship Type="http://schemas.openxmlformats.org/officeDocument/2006/relationships/slide" Target="/ppt/slides/slide5.xml" Id="Rf813875df61f46dc" /><Relationship Type="http://schemas.openxmlformats.org/officeDocument/2006/relationships/slide" Target="/ppt/slides/slide6.xml" Id="R6271b0f4702049a7" /><Relationship Type="http://schemas.openxmlformats.org/officeDocument/2006/relationships/slide" Target="/ppt/slides/slide7.xml" Id="R53579c8279624a0f" /><Relationship Type="http://schemas.openxmlformats.org/officeDocument/2006/relationships/slide" Target="/ppt/slides/slide8.xml" Id="Ra836dd0231284e5a" /><Relationship Type="http://schemas.openxmlformats.org/officeDocument/2006/relationships/slide" Target="/ppt/slides/slide9.xml" Id="Rb5cdb1e20c6a4ced" /><Relationship Type="http://schemas.openxmlformats.org/officeDocument/2006/relationships/slide" Target="/ppt/slides/slide10.xml" Id="R2c31d519bb79474c" /><Relationship Type="http://schemas.openxmlformats.org/officeDocument/2006/relationships/slide" Target="/ppt/slides/slide11.xml" Id="Rfee59324ba5e43e9" /><Relationship Type="http://schemas.openxmlformats.org/officeDocument/2006/relationships/slide" Target="/ppt/slides/slide12.xml" Id="Rde9e3d06d4e542f5" /><Relationship Type="http://schemas.openxmlformats.org/officeDocument/2006/relationships/slide" Target="/ppt/slides/slide13.xml" Id="R51b1612ae5ce49d6" /><Relationship Type="http://schemas.openxmlformats.org/officeDocument/2006/relationships/slide" Target="/ppt/slides/slide14.xml" Id="R3316018b12d04eb3" /><Relationship Type="http://schemas.openxmlformats.org/officeDocument/2006/relationships/slide" Target="/ppt/slides/slide15.xml" Id="R214eb5085f564064" /><Relationship Type="http://schemas.openxmlformats.org/officeDocument/2006/relationships/slide" Target="/ppt/slides/slide16.xml" Id="R0b0e05eeec604203" /><Relationship Type="http://schemas.openxmlformats.org/officeDocument/2006/relationships/slide" Target="/ppt/slides/slide17.xml" Id="R14c9d622660b4abf" /><Relationship Type="http://schemas.openxmlformats.org/officeDocument/2006/relationships/slide" Target="/ppt/slides/slide18.xml" Id="R0afc59a8bf304480" /><Relationship Type="http://schemas.openxmlformats.org/officeDocument/2006/relationships/slide" Target="/ppt/slides/slide19.xml" Id="R34e13f8e5bdd4d99" /><Relationship Type="http://schemas.openxmlformats.org/officeDocument/2006/relationships/slide" Target="/ppt/slides/slide20.xml" Id="Re81edc143883454c" /><Relationship Type="http://schemas.openxmlformats.org/officeDocument/2006/relationships/slide" Target="/ppt/slides/slide21.xml" Id="Rba5522b5533a4e0b" /><Relationship Type="http://schemas.openxmlformats.org/officeDocument/2006/relationships/slide" Target="/ppt/slides/slide22.xml" Id="R61e8fb0a3ec248d4" /><Relationship Type="http://schemas.openxmlformats.org/officeDocument/2006/relationships/slide" Target="/ppt/slides/slide23.xml" Id="Rd861b139aeb64cbb" /><Relationship Type="http://schemas.openxmlformats.org/officeDocument/2006/relationships/slide" Target="/ppt/slides/slide24.xml" Id="R2b2173419a8a46cc" /><Relationship Type="http://schemas.openxmlformats.org/officeDocument/2006/relationships/slide" Target="/ppt/slides/slide25.xml" Id="R8c089dc585ea4e8c" /><Relationship Type="http://schemas.openxmlformats.org/officeDocument/2006/relationships/slide" Target="/ppt/slides/slide26.xml" Id="R672a99c75c4d4e8c" /><Relationship Type="http://schemas.openxmlformats.org/officeDocument/2006/relationships/slide" Target="/ppt/slides/slide27.xml" Id="R7358557544054870" /><Relationship Type="http://schemas.openxmlformats.org/officeDocument/2006/relationships/slide" Target="/ppt/slides/slide28.xml" Id="R43e567ea8c634740" /><Relationship Type="http://schemas.openxmlformats.org/officeDocument/2006/relationships/slide" Target="/ppt/slides/slide29.xml" Id="R87116da3c1ed4d20" /><Relationship Type="http://schemas.openxmlformats.org/officeDocument/2006/relationships/slide" Target="/ppt/slides/slide30.xml" Id="Rb8371698142b4af9" /><Relationship Type="http://schemas.openxmlformats.org/officeDocument/2006/relationships/slide" Target="/ppt/slides/slide31.xml" Id="R1477ffabf0dc45ee" /><Relationship Type="http://schemas.openxmlformats.org/officeDocument/2006/relationships/slide" Target="/ppt/slides/slide32.xml" Id="R821ce8cc11424d9a" /><Relationship Type="http://schemas.openxmlformats.org/officeDocument/2006/relationships/slide" Target="/ppt/slides/slide33.xml" Id="R65c13456748045d0" /><Relationship Type="http://schemas.openxmlformats.org/officeDocument/2006/relationships/slide" Target="/ppt/slides/slide34.xml" Id="R1f6e02f3acac45d1" /><Relationship Type="http://schemas.openxmlformats.org/officeDocument/2006/relationships/slide" Target="/ppt/slides/slide35.xml" Id="R1da129d2e34847d8" /><Relationship Type="http://schemas.openxmlformats.org/officeDocument/2006/relationships/slide" Target="/ppt/slides/slide36.xml" Id="R00a1bfddb152459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09bef98c70e487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bf72624d2cc467e" /><Relationship Type="http://schemas.openxmlformats.org/officeDocument/2006/relationships/notesMaster" Target="/ppt/notesMasters/notesMaster1.xml" Id="R5d72b3462e3c485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3d00660e4154b3b" /><Relationship Type="http://schemas.openxmlformats.org/officeDocument/2006/relationships/notesMaster" Target="/ppt/notesMasters/notesMaster1.xml" Id="R1921cecb09a54b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0679a9ea12a4d7f" /><Relationship Type="http://schemas.openxmlformats.org/officeDocument/2006/relationships/notesMaster" Target="/ppt/notesMasters/notesMaster1.xml" Id="R44fdeb03c4da46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90b1758e627435d" /><Relationship Type="http://schemas.openxmlformats.org/officeDocument/2006/relationships/notesMaster" Target="/ppt/notesMasters/notesMaster1.xml" Id="R3826f5fb4f1e47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0828bf41b05408c" /><Relationship Type="http://schemas.openxmlformats.org/officeDocument/2006/relationships/notesMaster" Target="/ppt/notesMasters/notesMaster1.xml" Id="R15a63f8c04e44b6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b06d988a0d471a" /><Relationship Type="http://schemas.openxmlformats.org/officeDocument/2006/relationships/notesMaster" Target="/ppt/notesMasters/notesMaster1.xml" Id="R9ba87c13fd9841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885d73eff3b4268" /><Relationship Type="http://schemas.openxmlformats.org/officeDocument/2006/relationships/notesMaster" Target="/ppt/notesMasters/notesMaster1.xml" Id="R65659f12daf1496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d5b790c0c74301" /><Relationship Type="http://schemas.openxmlformats.org/officeDocument/2006/relationships/notesMaster" Target="/ppt/notesMasters/notesMaster1.xml" Id="R526423ff94ef447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59641a2f31d4ab4" /><Relationship Type="http://schemas.openxmlformats.org/officeDocument/2006/relationships/notesMaster" Target="/ppt/notesMasters/notesMaster1.xml" Id="R368acdad7c46447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b7a594db6e749a5" /><Relationship Type="http://schemas.openxmlformats.org/officeDocument/2006/relationships/notesMaster" Target="/ppt/notesMasters/notesMaster1.xml" Id="Rec753fb5194c4b1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b78b0d3f72844ae" /><Relationship Type="http://schemas.openxmlformats.org/officeDocument/2006/relationships/notesMaster" Target="/ppt/notesMasters/notesMaster1.xml" Id="R8cbc7bdbadba4fc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f6308609910482a" /><Relationship Type="http://schemas.openxmlformats.org/officeDocument/2006/relationships/notesMaster" Target="/ppt/notesMasters/notesMaster1.xml" Id="R6444beefd6c843d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03e15e1497246ed" /><Relationship Type="http://schemas.openxmlformats.org/officeDocument/2006/relationships/notesMaster" Target="/ppt/notesMasters/notesMaster1.xml" Id="Rf74eebfe32fc464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1432a90500d4117" /><Relationship Type="http://schemas.openxmlformats.org/officeDocument/2006/relationships/notesMaster" Target="/ppt/notesMasters/notesMaster1.xml" Id="R72d79188ed9e45d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587898bc2c04440" /><Relationship Type="http://schemas.openxmlformats.org/officeDocument/2006/relationships/notesMaster" Target="/ppt/notesMasters/notesMaster1.xml" Id="Rc7e5f92135d545d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f309d32c9484399" /><Relationship Type="http://schemas.openxmlformats.org/officeDocument/2006/relationships/notesMaster" Target="/ppt/notesMasters/notesMaster1.xml" Id="R90127080781d47f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c5dbcf8f2a1415f" /><Relationship Type="http://schemas.openxmlformats.org/officeDocument/2006/relationships/notesMaster" Target="/ppt/notesMasters/notesMaster1.xml" Id="R3893026a174d4cd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42fddad8f954502" /><Relationship Type="http://schemas.openxmlformats.org/officeDocument/2006/relationships/notesMaster" Target="/ppt/notesMasters/notesMaster1.xml" Id="Ra347c1d3a6874d1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2a1a968010c4c1b" /><Relationship Type="http://schemas.openxmlformats.org/officeDocument/2006/relationships/notesMaster" Target="/ppt/notesMasters/notesMaster1.xml" Id="R65955a87c6ab4d0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07f2a8cea074f45" /><Relationship Type="http://schemas.openxmlformats.org/officeDocument/2006/relationships/notesMaster" Target="/ppt/notesMasters/notesMaster1.xml" Id="R3bad871543f84c7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69dcb173a554fa4" /><Relationship Type="http://schemas.openxmlformats.org/officeDocument/2006/relationships/notesMaster" Target="/ppt/notesMasters/notesMaster1.xml" Id="R9a4a62ff873740a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f6b862a3a2b49ec" /><Relationship Type="http://schemas.openxmlformats.org/officeDocument/2006/relationships/notesMaster" Target="/ppt/notesMasters/notesMaster1.xml" Id="R4f35d345a4bf49a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794debd45084a2f" /><Relationship Type="http://schemas.openxmlformats.org/officeDocument/2006/relationships/notesMaster" Target="/ppt/notesMasters/notesMaster1.xml" Id="R3428d3c179ba47f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9fe0e6d1aa84378" /><Relationship Type="http://schemas.openxmlformats.org/officeDocument/2006/relationships/notesMaster" Target="/ppt/notesMasters/notesMaster1.xml" Id="Re3a113f0ea19409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38a9b5dbf234dbc" /><Relationship Type="http://schemas.openxmlformats.org/officeDocument/2006/relationships/notesMaster" Target="/ppt/notesMasters/notesMaster1.xml" Id="Rb7ff0a591c6141f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db6dec12c484d0e" /><Relationship Type="http://schemas.openxmlformats.org/officeDocument/2006/relationships/notesMaster" Target="/ppt/notesMasters/notesMaster1.xml" Id="Rfbf803551eb944c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05e981084cb4ef7" /><Relationship Type="http://schemas.openxmlformats.org/officeDocument/2006/relationships/notesMaster" Target="/ppt/notesMasters/notesMaster1.xml" Id="R4c4f8bc11caa4cb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622f1ba00864e4b" /><Relationship Type="http://schemas.openxmlformats.org/officeDocument/2006/relationships/notesMaster" Target="/ppt/notesMasters/notesMaster1.xml" Id="Ra5c55fc3cdd0429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f7afddc8d2b4522" /><Relationship Type="http://schemas.openxmlformats.org/officeDocument/2006/relationships/notesMaster" Target="/ppt/notesMasters/notesMaster1.xml" Id="R56355357ba334cc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44a2e8a1afe4669" /><Relationship Type="http://schemas.openxmlformats.org/officeDocument/2006/relationships/notesMaster" Target="/ppt/notesMasters/notesMaster1.xml" Id="R528cd9696812497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21120c71b5f4390" /><Relationship Type="http://schemas.openxmlformats.org/officeDocument/2006/relationships/notesMaster" Target="/ppt/notesMasters/notesMaster1.xml" Id="Rce53dff5dda3427a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b417aaba7b4c4a0b" /><Relationship Type="http://schemas.openxmlformats.org/officeDocument/2006/relationships/notesMaster" Target="/ppt/notesMasters/notesMaster1.xml" Id="R4ab32477bf48421b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dff6cb09fe0043b8" /><Relationship Type="http://schemas.openxmlformats.org/officeDocument/2006/relationships/notesMaster" Target="/ppt/notesMasters/notesMaster1.xml" Id="R89551ea5670c457b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f8bd20e3a8054dd0" /><Relationship Type="http://schemas.openxmlformats.org/officeDocument/2006/relationships/notesMaster" Target="/ppt/notesMasters/notesMaster1.xml" Id="Rb87ef1a6ca2648cf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2cd7b77e1a0f4f67" /><Relationship Type="http://schemas.openxmlformats.org/officeDocument/2006/relationships/notesMaster" Target="/ppt/notesMasters/notesMaster1.xml" Id="Rb5d2ef560d4e42ee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7f7078f632c4154" /><Relationship Type="http://schemas.openxmlformats.org/officeDocument/2006/relationships/notesMaster" Target="/ppt/notesMasters/notesMaster1.xml" Id="R73e9d3fbf6e04c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c15e89d9024a0b" /><Relationship Type="http://schemas.openxmlformats.org/officeDocument/2006/relationships/image" Target="/ppt/media/image.png" Id="Rb6c4d742c6054589" /><Relationship Type="http://schemas.openxmlformats.org/officeDocument/2006/relationships/image" Target="/ppt/media/image2.png" Id="Rf403bcac201d4eb5" /><Relationship Type="http://schemas.openxmlformats.org/officeDocument/2006/relationships/image" Target="/ppt/media/image.jpeg" Id="R9ee94129222a485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a752f5ef55443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6c4d742c605458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403bcac201d4eb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e94129222a485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05356f9c254b4b" /><Relationship Type="http://schemas.openxmlformats.org/officeDocument/2006/relationships/slideLayout" Target="/ppt/slideLayouts/slideLayout1.xml" Id="Rf033214f99f84ff7" /><Relationship Type="http://schemas.openxmlformats.org/officeDocument/2006/relationships/slideLayout" Target="/ppt/slideLayouts/slideLayout2.xml" Id="R9f531dc6779a4c8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33214f99f84ff7"/>
    <p:sldLayoutId xmlns:r="http://schemas.openxmlformats.org/officeDocument/2006/relationships" id="2147483650" r:id="R9f531dc6779a4c8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8731b239a44740" /><Relationship Type="http://schemas.openxmlformats.org/officeDocument/2006/relationships/notesSlide" Target="/ppt/notesSlides/notesSlide1.xml" Id="R4763432c32264c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ea44de07f545bf" /><Relationship Type="http://schemas.openxmlformats.org/officeDocument/2006/relationships/notesSlide" Target="/ppt/notesSlides/notesSlide2.xml" Id="R4cbefe90bd3b425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f99babcce14586" /><Relationship Type="http://schemas.openxmlformats.org/officeDocument/2006/relationships/notesSlide" Target="/ppt/notesSlides/notesSlide3.xml" Id="R7d53ee2d1b34448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c57eab6870489d" /><Relationship Type="http://schemas.openxmlformats.org/officeDocument/2006/relationships/notesSlide" Target="/ppt/notesSlides/notesSlide4.xml" Id="R1925d30da4b646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2c1779a41a4001" /><Relationship Type="http://schemas.openxmlformats.org/officeDocument/2006/relationships/notesSlide" Target="/ppt/notesSlides/notesSlide5.xml" Id="Ree0337a7948b4b4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350f5af9fa45c4" /><Relationship Type="http://schemas.openxmlformats.org/officeDocument/2006/relationships/notesSlide" Target="/ppt/notesSlides/notesSlide6.xml" Id="R884a69f94b0d434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949e62be5946cd" /><Relationship Type="http://schemas.openxmlformats.org/officeDocument/2006/relationships/notesSlide" Target="/ppt/notesSlides/notesSlide7.xml" Id="R9c8099d2b66247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2109a7e918439b" /><Relationship Type="http://schemas.openxmlformats.org/officeDocument/2006/relationships/notesSlide" Target="/ppt/notesSlides/notesSlide8.xml" Id="Rde51e25f6781418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48485ef27a446b" /><Relationship Type="http://schemas.openxmlformats.org/officeDocument/2006/relationships/notesSlide" Target="/ppt/notesSlides/notesSlide9.xml" Id="R9d89911f5479403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9b54b9a36742c5" /><Relationship Type="http://schemas.openxmlformats.org/officeDocument/2006/relationships/notesSlide" Target="/ppt/notesSlides/notesSlide10.xml" Id="R54ca87cde8d04ef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a8c9f1362d4ccf" /><Relationship Type="http://schemas.openxmlformats.org/officeDocument/2006/relationships/notesSlide" Target="/ppt/notesSlides/notesSlide11.xml" Id="Rd708e8fc429b498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eaf28fee634f5e" /><Relationship Type="http://schemas.openxmlformats.org/officeDocument/2006/relationships/notesSlide" Target="/ppt/notesSlides/notesSlide12.xml" Id="Ra2cc1fc94d5c4f4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1e4966035842de" /><Relationship Type="http://schemas.openxmlformats.org/officeDocument/2006/relationships/notesSlide" Target="/ppt/notesSlides/notesSlide13.xml" Id="Rac775bcd417b48b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e8eb4ab5784723" /><Relationship Type="http://schemas.openxmlformats.org/officeDocument/2006/relationships/notesSlide" Target="/ppt/notesSlides/notesSlide14.xml" Id="Rd5d7d03cb7e0407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1c2465f3404fb2" /><Relationship Type="http://schemas.openxmlformats.org/officeDocument/2006/relationships/notesSlide" Target="/ppt/notesSlides/notesSlide15.xml" Id="Rb86b293bead44ba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dc94b54c534ae0" /><Relationship Type="http://schemas.openxmlformats.org/officeDocument/2006/relationships/notesSlide" Target="/ppt/notesSlides/notesSlide16.xml" Id="Re923c4d6132a43f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0a83db74364480" /><Relationship Type="http://schemas.openxmlformats.org/officeDocument/2006/relationships/notesSlide" Target="/ppt/notesSlides/notesSlide17.xml" Id="R1a80aa82b42e4a5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dc3ca4526e42cd" /><Relationship Type="http://schemas.openxmlformats.org/officeDocument/2006/relationships/notesSlide" Target="/ppt/notesSlides/notesSlide18.xml" Id="R7a56e87205dc4f6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5dc67073024d24" /><Relationship Type="http://schemas.openxmlformats.org/officeDocument/2006/relationships/notesSlide" Target="/ppt/notesSlides/notesSlide19.xml" Id="Rf16b263d82d6485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eee804c787458a" /><Relationship Type="http://schemas.openxmlformats.org/officeDocument/2006/relationships/notesSlide" Target="/ppt/notesSlides/notesSlide20.xml" Id="R3826856a49e541c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49b149dd5840fe" /><Relationship Type="http://schemas.openxmlformats.org/officeDocument/2006/relationships/notesSlide" Target="/ppt/notesSlides/notesSlide21.xml" Id="Rb6c62f9f33c846f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f3d43ff9f84e26" /><Relationship Type="http://schemas.openxmlformats.org/officeDocument/2006/relationships/notesSlide" Target="/ppt/notesSlides/notesSlide22.xml" Id="R19ac18b4d6ff41c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4da79e810946b0" /><Relationship Type="http://schemas.openxmlformats.org/officeDocument/2006/relationships/notesSlide" Target="/ppt/notesSlides/notesSlide23.xml" Id="R0ddbb95e36b44b2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afa817dadb405e" /><Relationship Type="http://schemas.openxmlformats.org/officeDocument/2006/relationships/notesSlide" Target="/ppt/notesSlides/notesSlide24.xml" Id="Rbe13221fd105442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04a44e234e4506" /><Relationship Type="http://schemas.openxmlformats.org/officeDocument/2006/relationships/notesSlide" Target="/ppt/notesSlides/notesSlide25.xml" Id="Rf7ce37d557664e1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cbabba803946bb" /><Relationship Type="http://schemas.openxmlformats.org/officeDocument/2006/relationships/notesSlide" Target="/ppt/notesSlides/notesSlide26.xml" Id="R45059d10e9674e8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c1ead469e04892" /><Relationship Type="http://schemas.openxmlformats.org/officeDocument/2006/relationships/notesSlide" Target="/ppt/notesSlides/notesSlide27.xml" Id="R91492ede2e4545f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4b6bd541414c7c" /><Relationship Type="http://schemas.openxmlformats.org/officeDocument/2006/relationships/notesSlide" Target="/ppt/notesSlides/notesSlide28.xml" Id="R7cd18d8a2958440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b54fa1a5c44da9" /><Relationship Type="http://schemas.openxmlformats.org/officeDocument/2006/relationships/notesSlide" Target="/ppt/notesSlides/notesSlide29.xml" Id="Rd763d93a460a4c3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668e5694ec45a9" /><Relationship Type="http://schemas.openxmlformats.org/officeDocument/2006/relationships/notesSlide" Target="/ppt/notesSlides/notesSlide30.xml" Id="Re7b71222811d48dd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a8cfc2808a404a" /><Relationship Type="http://schemas.openxmlformats.org/officeDocument/2006/relationships/notesSlide" Target="/ppt/notesSlides/notesSlide31.xml" Id="Rc7f470fb0110404e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b1568f4e8d4d74" /><Relationship Type="http://schemas.openxmlformats.org/officeDocument/2006/relationships/notesSlide" Target="/ppt/notesSlides/notesSlide32.xml" Id="R936e1946c1024ccc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18c4ac4eca4c9c" /><Relationship Type="http://schemas.openxmlformats.org/officeDocument/2006/relationships/notesSlide" Target="/ppt/notesSlides/notesSlide33.xml" Id="R3ded5656d111443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f7e7f7c69b411e" /><Relationship Type="http://schemas.openxmlformats.org/officeDocument/2006/relationships/notesSlide" Target="/ppt/notesSlides/notesSlide34.xml" Id="R392e12998d764dbf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d24648b9194696" /><Relationship Type="http://schemas.openxmlformats.org/officeDocument/2006/relationships/notesSlide" Target="/ppt/notesSlides/notesSlide35.xml" Id="R97d6843c8bcd4c8f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f2b5451a054afb" /><Relationship Type="http://schemas.openxmlformats.org/officeDocument/2006/relationships/notesSlide" Target="/ppt/notesSlides/notesSlide36.xml" Id="R94f6779cb4f94ec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3:1  |  Proverbs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我兒，不要忘記我的法則； 你心要謹守我的誡命；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son, forget not my law; but let thine heart keep my commandments: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3:2  |  Proverbs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因為它必將長久的日子， 生命的年數與平安，加給你。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length of days, and long life, and peace, shall they add 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3:3  |  Proverbs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不可使慈愛、誠實離開你， 要繫在你頸項上，刻在你心版上。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not mercy and truth forsake thee: bind them about thy neck; write them upon the table of thine heart: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3:4  |  Proverbs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這樣，你必在神和世人眼前 蒙恩寵，有聰明。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shalt thou find favour and good understanding in the sight of God and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3:5  |  Proverbs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你要專心仰賴耶和華， 不可倚靠自己的聰明，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Trust in the LORD with all thine heart; and lean not unto thine own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3:6  |  Proverbs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在你一切所行的事上都要認定他， 他必指引你的路。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all thy ways acknowledge him, and he shall direct thy paths.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3:7  |  Proverbs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不要自以為有智慧； 要敬畏耶和華，遠離惡事。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wise in thine own eyes: fear the LORD, and depart from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3:8  |  Proverbs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這便醫治你的肚臍， 滋潤你的百骨。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shall be health to thy navel, and marrow to thy bones.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3:9  |  Proverbs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你要以財物 和一切初熟的土產尊榮耶和華。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Honour the LORD with thy substance, and with the firstfruits of all thine increase: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3:10  |  Proverbs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這樣，你的倉房必充滿有餘； 你的酒醡有新酒盈溢。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shall thy barns be filled with plenty, and thy presses shall burst out with new wine.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3:11  |  Proverbs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我兒，你不可輕看耶和華的管教， 也不可厭煩他的責備；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son, despise not the chastening of the LORD; neither be weary of his correction: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3:12  |  Proverbs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因為耶和華所愛的，他必責備， 正如父親責備所喜愛的兒子。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whom the LORD loveth he correcteth; even as a father the son in whom he delighteth.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3:13  |  Proverbs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得智慧，得聰明的， 這人便為有福。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Happy is the man that findeth wisdom, and the man that getteth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3:14  |  Proverbs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因為得智慧勝過得銀子， 其利益強如精金，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merchandise of it is better than the merchandise of silver, and the gain thereof than fine gold.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3:15  |  Proverbs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比珍珠寶貴； 你一切所喜愛的，都不足與比較。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is more precious than rubies: and all the things thou canst desire are not to be compared unto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3:16  |  Proverbs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她右手有長壽， 左手有富貴。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Length of days is in her right hand; and in her left hand riches and honour.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3:17  |  Proverbs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她的道是安樂； 她的路全是平安。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 ways are ways of pleasantness, and all her paths are peace.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3:18  |  Proverbs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她與持守她的作生命樹； 持定她的，俱各有福。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is a tree of life to them that lay hold upon her: and happy is every one that retaineth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3:19  |  Proverbs 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耶和華以智慧立地， 以聰明定天，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by wisdom hath founded the earth; by understanding hath he established the heavens.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3:20  |  Proverbs 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以知識使深淵裂開， 使天空滴下甘露。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his knowledge the depths are broken up, and the clouds drop down the dew.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3:21  |  Proverbs 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我兒，要謹守真智慧和謀略， 不可使她離開你的眼目。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son, let not them depart from thine eyes: keep sound wisdom and discretion: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3:22  |  Proverbs 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這樣，她必作你的生命， 頸項的美飾。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shall they be life unto thy soul, and grace to thy neck.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3:23  |  Proverbs 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你就坦然行路， 不致碰腳。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shalt thou walk in thy way safely, and thy foot shall not stumble.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3:24  |  Proverbs 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你躺下，必不懼怕； 你躺臥，睡得香甜。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thou liest down, thou shalt not be afraid: yea, thou shalt lie down, and thy sleep shall be sweet.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3:25  |  Proverbs 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忽然來的驚恐，不要害怕； 惡人遭毀滅，也不要恐懼。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afraid of sudden fear, neither of the desolation of the wicked, when it cometh.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3:26  |  Proverbs 3:26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因為耶和華是你所倚靠的； 他必保守你的腳不陷入網羅。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shall be thy confidence, and shall keep thy foot from being taken.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3:27  |  Proverbs 3:27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你手若有行善的力量，不可推辭， 就當向那應得的人施行。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Withhold not good from them to whom it is due, when it is in the power of thine hand to do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3:28  |  Proverbs 3:28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你那裏若有現成的，不可對鄰舍說： 去吧，明天再來，我必給你。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 not unto thy neighbour, Go, and come again, and to morrow I will give; when thou hast it by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3:29  |  Proverbs 3:29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你的鄰舍既在你附近安居， 你不可設計害他。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Devise not evil against thy neighbour, seeing he dwelleth securely by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3:30  |  Proverbs 3:30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人未曾加害與你， 不可無故與他相爭。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Strive not with a man without cause, if he have done thee no harm.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3:31  |  Proverbs 3:31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不可嫉妒強暴的人， 也不可選擇他所行的路。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Envy thou not the oppressor, and choose none of his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3:32  |  Proverbs 3:32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因為，乖僻人為耶和華所憎惡； 正直人為他所親密。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froward is abomination to the LORD: but his secret is with the righteous.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3:33  |  Proverbs 3:33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耶和華咒詛惡人的家庭， 賜福與義人的居所。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curse of the LORD is in the house of the wicked: but he blesseth the habitation of the just.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3:34  |  Proverbs 3:34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他譏誚那好譏誚的人， 賜恩給謙卑的人。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he scorneth the scorners: but he giveth grace unto the lowly.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3:35  |  Proverbs 3:35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智慧人必承受尊榮； 愚昧人高升也成為羞辱。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wise shall inherit glory: but shame shall be the promotion of fools.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2026-08-30T07:17:50.5340000Z</dcterms:created>
  <dcterms:modified xsi:type="dcterms:W3CDTF">2026-08-30T07:17:50.5340000Z</dcterms:modified>
</coreProperties>
</file>