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d0f3e067c44eb7" /><Relationship Type="http://schemas.openxmlformats.org/officeDocument/2006/relationships/extended-properties" Target="/docProps/app.xml" Id="R7e2aa6630993460c" /><Relationship Type="http://schemas.openxmlformats.org/officeDocument/2006/relationships/officeDocument" Target="/ppt/presentation.xml" Id="Rf1e94e1e05284a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c3953f897542a0"/>
  </p:sldMasterIdLst>
  <p:notesMasterIdLst>
    <p:notesMasterId xmlns:r="http://schemas.openxmlformats.org/officeDocument/2006/relationships" r:id="R8d8093d16f62443d"/>
  </p:notesMasterIdLst>
  <p:sldIdLst>
    <p:sldId xmlns:r="http://schemas.openxmlformats.org/officeDocument/2006/relationships" id="256" r:id="R5ee1f82339cd4274"/>
    <p:sldId xmlns:r="http://schemas.openxmlformats.org/officeDocument/2006/relationships" id="257" r:id="R0c2829ce634e4638"/>
    <p:sldId xmlns:r="http://schemas.openxmlformats.org/officeDocument/2006/relationships" id="258" r:id="Rf4a9d8120363498c"/>
    <p:sldId xmlns:r="http://schemas.openxmlformats.org/officeDocument/2006/relationships" id="259" r:id="R3193488ada3d4cee"/>
    <p:sldId xmlns:r="http://schemas.openxmlformats.org/officeDocument/2006/relationships" id="260" r:id="R40956a4d28cd4b38"/>
    <p:sldId xmlns:r="http://schemas.openxmlformats.org/officeDocument/2006/relationships" id="261" r:id="Rb050c79cc0bb41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c11aedfac34428" /><Relationship Type="http://schemas.openxmlformats.org/officeDocument/2006/relationships/slideMaster" Target="/ppt/slideMasters/slideMaster1.xml" Id="R3bc3953f897542a0" /><Relationship Type="http://schemas.openxmlformats.org/officeDocument/2006/relationships/notesMaster" Target="/ppt/notesMasters/notesMaster1.xml" Id="R8d8093d16f62443d" /><Relationship Type="http://schemas.openxmlformats.org/officeDocument/2006/relationships/presProps" Target="/ppt/presProps.xml" Id="Rd144fe725ad64dad" /><Relationship Type="http://schemas.openxmlformats.org/officeDocument/2006/relationships/tableStyles" Target="/ppt/tableStyles.xml" Id="R82fdfc1fecd74d12" /><Relationship Type="http://schemas.openxmlformats.org/officeDocument/2006/relationships/slide" Target="/ppt/slides/slide1.xml" Id="R5ee1f82339cd4274" /><Relationship Type="http://schemas.openxmlformats.org/officeDocument/2006/relationships/slide" Target="/ppt/slides/slide2.xml" Id="R0c2829ce634e4638" /><Relationship Type="http://schemas.openxmlformats.org/officeDocument/2006/relationships/slide" Target="/ppt/slides/slide3.xml" Id="Rf4a9d8120363498c" /><Relationship Type="http://schemas.openxmlformats.org/officeDocument/2006/relationships/slide" Target="/ppt/slides/slide4.xml" Id="R3193488ada3d4cee" /><Relationship Type="http://schemas.openxmlformats.org/officeDocument/2006/relationships/slide" Target="/ppt/slides/slide5.xml" Id="R40956a4d28cd4b38" /><Relationship Type="http://schemas.openxmlformats.org/officeDocument/2006/relationships/slide" Target="/ppt/slides/slide6.xml" Id="Rb050c79cc0bb41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1a25a8d76a4a1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6b0a38c8084e82" /><Relationship Type="http://schemas.openxmlformats.org/officeDocument/2006/relationships/notesMaster" Target="/ppt/notesMasters/notesMaster1.xml" Id="R304b23399e2d4a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bd9a82a936426d" /><Relationship Type="http://schemas.openxmlformats.org/officeDocument/2006/relationships/notesMaster" Target="/ppt/notesMasters/notesMaster1.xml" Id="R9b0161f3caf848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9cf7f56a9943cf" /><Relationship Type="http://schemas.openxmlformats.org/officeDocument/2006/relationships/notesMaster" Target="/ppt/notesMasters/notesMaster1.xml" Id="R743695d5957f46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8be7a97a2344d8" /><Relationship Type="http://schemas.openxmlformats.org/officeDocument/2006/relationships/notesMaster" Target="/ppt/notesMasters/notesMaster1.xml" Id="R52eebdefa7834a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649594d5e1412b" /><Relationship Type="http://schemas.openxmlformats.org/officeDocument/2006/relationships/notesMaster" Target="/ppt/notesMasters/notesMaster1.xml" Id="R9e7801cb0b0544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054a5a833745a4" /><Relationship Type="http://schemas.openxmlformats.org/officeDocument/2006/relationships/notesMaster" Target="/ppt/notesMasters/notesMaster1.xml" Id="Rce898cc3424741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05539068e14a8f" /><Relationship Type="http://schemas.openxmlformats.org/officeDocument/2006/relationships/image" Target="/ppt/media/image.png" Id="Rc44ce222f5734754" /><Relationship Type="http://schemas.openxmlformats.org/officeDocument/2006/relationships/image" Target="/ppt/media/image2.png" Id="R56686d0e83c84f9f" /><Relationship Type="http://schemas.openxmlformats.org/officeDocument/2006/relationships/image" Target="/ppt/media/image.jpeg" Id="Rebad35cb3d784f7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1eb8e6868b40f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44ce222f573475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6686d0e83c84f9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ad35cb3d784f7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42c9ccf1544393" /><Relationship Type="http://schemas.openxmlformats.org/officeDocument/2006/relationships/slideLayout" Target="/ppt/slideLayouts/slideLayout1.xml" Id="R0777bc002b5b4245" /><Relationship Type="http://schemas.openxmlformats.org/officeDocument/2006/relationships/slideLayout" Target="/ppt/slideLayouts/slideLayout2.xml" Id="R0f0e889143ff496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77bc002b5b4245"/>
    <p:sldLayoutId xmlns:r="http://schemas.openxmlformats.org/officeDocument/2006/relationships" id="2147483650" r:id="R0f0e889143ff496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f75e50bb16420c" /><Relationship Type="http://schemas.openxmlformats.org/officeDocument/2006/relationships/notesSlide" Target="/ppt/notesSlides/notesSlide1.xml" Id="R51f4337727f641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e29ade964743fd" /><Relationship Type="http://schemas.openxmlformats.org/officeDocument/2006/relationships/notesSlide" Target="/ppt/notesSlides/notesSlide2.xml" Id="Ra8377968247e4d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a845e4056b4137" /><Relationship Type="http://schemas.openxmlformats.org/officeDocument/2006/relationships/notesSlide" Target="/ppt/notesSlides/notesSlide3.xml" Id="Rb89e96bace3346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cedf2502524c76" /><Relationship Type="http://schemas.openxmlformats.org/officeDocument/2006/relationships/notesSlide" Target="/ppt/notesSlides/notesSlide4.xml" Id="Re4fb268a2d7b48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95f993f2c442ea" /><Relationship Type="http://schemas.openxmlformats.org/officeDocument/2006/relationships/notesSlide" Target="/ppt/notesSlides/notesSlide5.xml" Id="Rd21db4a8d64c44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c8f3f582f94967" /><Relationship Type="http://schemas.openxmlformats.org/officeDocument/2006/relationships/notesSlide" Target="/ppt/notesSlides/notesSlide6.xml" Id="R1666226f32b649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3:1  |  Hosea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耶和華對我說：「你再去愛一個淫婦，就是她情人所愛的；好像以色列人，雖然偏向別神，喜愛葡萄餅，耶和華還是愛他們。」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LORD unto me, Go yet, love a woman beloved of her friend, yet an adulteress, according to the love of the LORD toward the children of Israel, who look to other gods, and love flagons of wine.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3:2  |  Hosea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我便用銀子十五舍客勒，大麥一賀梅珥半，買她歸我。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 bought her to me for fifteen pieces of silver, and for an homer of barley, and an half homer of barley: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3:3  |  Hosea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我對她說：「你當多日為我獨居，不可行淫，不可歸別人為妻，我向你也必這樣。」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said unto her, Thou shalt abide for me many days; thou shalt not play the harlot, and thou shalt not be for another man: so will I also be for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3:4  |  Hosea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以色列人也必多日獨居，無君王，無首領，無祭祀，無柱像，無以弗得，無家中的神像。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children of Israel shall abide many days without a king, and without a prince, and without a sacrifice, and without an image, and without an ephod, and without teraphim: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3:5  |  Hosea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後來以色列人必歸回，尋求他們的神－耶和華和他們的王大衛。在末後的日子，必以敬畏的心歸向耶和華，領受他的恩惠。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Afterward shall the children of Israel return, and seek the LORD their God, and David their king; and shall fear the LORD and his goodness in the latter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2026-08-30T03:49:19.7210000Z</dcterms:created>
  <dcterms:modified xsi:type="dcterms:W3CDTF">2026-08-30T03:49:19.7210000Z</dcterms:modified>
</coreProperties>
</file>