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b0830211590e4250" /><Relationship Type="http://schemas.openxmlformats.org/officeDocument/2006/relationships/extended-properties" Target="/docProps/app.xml" Id="R38fec6e9b9dd4404" /><Relationship Type="http://schemas.openxmlformats.org/officeDocument/2006/relationships/officeDocument" Target="/ppt/presentation.xml" Id="Rdd1694f89fbb4eee" /></Relationships>
</file>

<file path=ppt/presentation.xml><?xml version="1.0" encoding="utf-8"?>
<p:presentation xmlns:p="http://schemas.openxmlformats.org/presentationml/2006/main">
  <p:sldMasterIdLst>
    <p:sldMasterId xmlns:r="http://schemas.openxmlformats.org/officeDocument/2006/relationships" id="2147483648" r:id="Raa27a179fa2b499d"/>
  </p:sldMasterIdLst>
  <p:notesMasterIdLst>
    <p:notesMasterId xmlns:r="http://schemas.openxmlformats.org/officeDocument/2006/relationships" r:id="R378805988abd4fbc"/>
  </p:notesMasterIdLst>
  <p:sldIdLst>
    <p:sldId xmlns:r="http://schemas.openxmlformats.org/officeDocument/2006/relationships" id="256" r:id="Ra78533602fd44f01"/>
    <p:sldId xmlns:r="http://schemas.openxmlformats.org/officeDocument/2006/relationships" id="257" r:id="R7a4c20d6c096499c"/>
    <p:sldId xmlns:r="http://schemas.openxmlformats.org/officeDocument/2006/relationships" id="258" r:id="R7f9398d737374716"/>
    <p:sldId xmlns:r="http://schemas.openxmlformats.org/officeDocument/2006/relationships" id="259" r:id="R876cdc0dc2844fe6"/>
    <p:sldId xmlns:r="http://schemas.openxmlformats.org/officeDocument/2006/relationships" id="260" r:id="R6da655ef97ca4618"/>
    <p:sldId xmlns:r="http://schemas.openxmlformats.org/officeDocument/2006/relationships" id="261" r:id="Rd7c531abf68e4598"/>
    <p:sldId xmlns:r="http://schemas.openxmlformats.org/officeDocument/2006/relationships" id="262" r:id="Rf0dd51035008483c"/>
    <p:sldId xmlns:r="http://schemas.openxmlformats.org/officeDocument/2006/relationships" id="263" r:id="Rb904ce215b844543"/>
    <p:sldId xmlns:r="http://schemas.openxmlformats.org/officeDocument/2006/relationships" id="264" r:id="Rf1116b397f044be3"/>
    <p:sldId xmlns:r="http://schemas.openxmlformats.org/officeDocument/2006/relationships" id="265" r:id="R79ac34be93b54fd7"/>
    <p:sldId xmlns:r="http://schemas.openxmlformats.org/officeDocument/2006/relationships" id="266" r:id="R3e88670c2b9e4227"/>
    <p:sldId xmlns:r="http://schemas.openxmlformats.org/officeDocument/2006/relationships" id="267" r:id="R4e06366a17414243"/>
    <p:sldId xmlns:r="http://schemas.openxmlformats.org/officeDocument/2006/relationships" id="268" r:id="R7a6c8e7c5bde471c"/>
    <p:sldId xmlns:r="http://schemas.openxmlformats.org/officeDocument/2006/relationships" id="269" r:id="R7b45e6f61fc342bd"/>
    <p:sldId xmlns:r="http://schemas.openxmlformats.org/officeDocument/2006/relationships" id="270" r:id="R511a88e243964f3e"/>
    <p:sldId xmlns:r="http://schemas.openxmlformats.org/officeDocument/2006/relationships" id="271" r:id="Ra952cb72298f44b9"/>
    <p:sldId xmlns:r="http://schemas.openxmlformats.org/officeDocument/2006/relationships" id="272" r:id="R86bceda8a3e645cd"/>
    <p:sldId xmlns:r="http://schemas.openxmlformats.org/officeDocument/2006/relationships" id="273" r:id="Rb802fcee1cb741bd"/>
    <p:sldId xmlns:r="http://schemas.openxmlformats.org/officeDocument/2006/relationships" id="274" r:id="R4bd1fa721b3540ec"/>
    <p:sldId xmlns:r="http://schemas.openxmlformats.org/officeDocument/2006/relationships" id="275" r:id="Ra42e49e83bcd46bf"/>
    <p:sldId xmlns:r="http://schemas.openxmlformats.org/officeDocument/2006/relationships" id="276" r:id="R464f6948d6c44299"/>
    <p:sldId xmlns:r="http://schemas.openxmlformats.org/officeDocument/2006/relationships" id="277" r:id="R818ea8cf93ca4887"/>
    <p:sldId xmlns:r="http://schemas.openxmlformats.org/officeDocument/2006/relationships" id="278" r:id="R4d1904e52b0e41a6"/>
    <p:sldId xmlns:r="http://schemas.openxmlformats.org/officeDocument/2006/relationships" id="279" r:id="R103b5cf06df04071"/>
    <p:sldId xmlns:r="http://schemas.openxmlformats.org/officeDocument/2006/relationships" id="280" r:id="Reca3d0f7ac8c48bd"/>
    <p:sldId xmlns:r="http://schemas.openxmlformats.org/officeDocument/2006/relationships" id="281" r:id="Rfc5c4ccd1e96473d"/>
    <p:sldId xmlns:r="http://schemas.openxmlformats.org/officeDocument/2006/relationships" id="282" r:id="R319d4f1e9f214a92"/>
    <p:sldId xmlns:r="http://schemas.openxmlformats.org/officeDocument/2006/relationships" id="283" r:id="R8a9f23298fd14229"/>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efbdcd8b8b764022" /><Relationship Type="http://schemas.openxmlformats.org/officeDocument/2006/relationships/slideMaster" Target="/ppt/slideMasters/slideMaster1.xml" Id="Raa27a179fa2b499d" /><Relationship Type="http://schemas.openxmlformats.org/officeDocument/2006/relationships/notesMaster" Target="/ppt/notesMasters/notesMaster1.xml" Id="R378805988abd4fbc" /><Relationship Type="http://schemas.openxmlformats.org/officeDocument/2006/relationships/presProps" Target="/ppt/presProps.xml" Id="R9aaf598363c14f11" /><Relationship Type="http://schemas.openxmlformats.org/officeDocument/2006/relationships/tableStyles" Target="/ppt/tableStyles.xml" Id="Ra44005c495fd4bae" /><Relationship Type="http://schemas.openxmlformats.org/officeDocument/2006/relationships/slide" Target="/ppt/slides/slide1.xml" Id="Ra78533602fd44f01" /><Relationship Type="http://schemas.openxmlformats.org/officeDocument/2006/relationships/slide" Target="/ppt/slides/slide2.xml" Id="R7a4c20d6c096499c" /><Relationship Type="http://schemas.openxmlformats.org/officeDocument/2006/relationships/slide" Target="/ppt/slides/slide3.xml" Id="R7f9398d737374716" /><Relationship Type="http://schemas.openxmlformats.org/officeDocument/2006/relationships/slide" Target="/ppt/slides/slide4.xml" Id="R876cdc0dc2844fe6" /><Relationship Type="http://schemas.openxmlformats.org/officeDocument/2006/relationships/slide" Target="/ppt/slides/slide5.xml" Id="R6da655ef97ca4618" /><Relationship Type="http://schemas.openxmlformats.org/officeDocument/2006/relationships/slide" Target="/ppt/slides/slide6.xml" Id="Rd7c531abf68e4598" /><Relationship Type="http://schemas.openxmlformats.org/officeDocument/2006/relationships/slide" Target="/ppt/slides/slide7.xml" Id="Rf0dd51035008483c" /><Relationship Type="http://schemas.openxmlformats.org/officeDocument/2006/relationships/slide" Target="/ppt/slides/slide8.xml" Id="Rb904ce215b844543" /><Relationship Type="http://schemas.openxmlformats.org/officeDocument/2006/relationships/slide" Target="/ppt/slides/slide9.xml" Id="Rf1116b397f044be3" /><Relationship Type="http://schemas.openxmlformats.org/officeDocument/2006/relationships/slide" Target="/ppt/slides/slide10.xml" Id="R79ac34be93b54fd7" /><Relationship Type="http://schemas.openxmlformats.org/officeDocument/2006/relationships/slide" Target="/ppt/slides/slide11.xml" Id="R3e88670c2b9e4227" /><Relationship Type="http://schemas.openxmlformats.org/officeDocument/2006/relationships/slide" Target="/ppt/slides/slide12.xml" Id="R4e06366a17414243" /><Relationship Type="http://schemas.openxmlformats.org/officeDocument/2006/relationships/slide" Target="/ppt/slides/slide13.xml" Id="R7a6c8e7c5bde471c" /><Relationship Type="http://schemas.openxmlformats.org/officeDocument/2006/relationships/slide" Target="/ppt/slides/slide14.xml" Id="R7b45e6f61fc342bd" /><Relationship Type="http://schemas.openxmlformats.org/officeDocument/2006/relationships/slide" Target="/ppt/slides/slide15.xml" Id="R511a88e243964f3e" /><Relationship Type="http://schemas.openxmlformats.org/officeDocument/2006/relationships/slide" Target="/ppt/slides/slide16.xml" Id="Ra952cb72298f44b9" /><Relationship Type="http://schemas.openxmlformats.org/officeDocument/2006/relationships/slide" Target="/ppt/slides/slide17.xml" Id="R86bceda8a3e645cd" /><Relationship Type="http://schemas.openxmlformats.org/officeDocument/2006/relationships/slide" Target="/ppt/slides/slide18.xml" Id="Rb802fcee1cb741bd" /><Relationship Type="http://schemas.openxmlformats.org/officeDocument/2006/relationships/slide" Target="/ppt/slides/slide19.xml" Id="R4bd1fa721b3540ec" /><Relationship Type="http://schemas.openxmlformats.org/officeDocument/2006/relationships/slide" Target="/ppt/slides/slide20.xml" Id="Ra42e49e83bcd46bf" /><Relationship Type="http://schemas.openxmlformats.org/officeDocument/2006/relationships/slide" Target="/ppt/slides/slide21.xml" Id="R464f6948d6c44299" /><Relationship Type="http://schemas.openxmlformats.org/officeDocument/2006/relationships/slide" Target="/ppt/slides/slide22.xml" Id="R818ea8cf93ca4887" /><Relationship Type="http://schemas.openxmlformats.org/officeDocument/2006/relationships/slide" Target="/ppt/slides/slide23.xml" Id="R4d1904e52b0e41a6" /><Relationship Type="http://schemas.openxmlformats.org/officeDocument/2006/relationships/slide" Target="/ppt/slides/slide24.xml" Id="R103b5cf06df04071" /><Relationship Type="http://schemas.openxmlformats.org/officeDocument/2006/relationships/slide" Target="/ppt/slides/slide25.xml" Id="Reca3d0f7ac8c48bd" /><Relationship Type="http://schemas.openxmlformats.org/officeDocument/2006/relationships/slide" Target="/ppt/slides/slide26.xml" Id="Rfc5c4ccd1e96473d" /><Relationship Type="http://schemas.openxmlformats.org/officeDocument/2006/relationships/slide" Target="/ppt/slides/slide27.xml" Id="R319d4f1e9f214a92" /><Relationship Type="http://schemas.openxmlformats.org/officeDocument/2006/relationships/slide" Target="/ppt/slides/slide28.xml" Id="R8a9f23298fd14229"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962f1dbe3117483a"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cb7076ef53d94996" /><Relationship Type="http://schemas.openxmlformats.org/officeDocument/2006/relationships/notesMaster" Target="/ppt/notesMasters/notesMaster1.xml" Id="R818a196af7f342b0" /></Relationships>
</file>

<file path=ppt/notesSlides/_rels/notesSlide2.xml.rels>&#65279;<?xml version="1.0" encoding="utf-8"?><Relationships xmlns="http://schemas.openxmlformats.org/package/2006/relationships"><Relationship Type="http://schemas.openxmlformats.org/officeDocument/2006/relationships/slide" Target="/ppt/slides/slide2.xml" Id="R0f8d5bca83334e89" /><Relationship Type="http://schemas.openxmlformats.org/officeDocument/2006/relationships/notesMaster" Target="/ppt/notesMasters/notesMaster1.xml" Id="R3777b936adfe4f2c" /></Relationships>
</file>

<file path=ppt/notesSlides/_rels/notesSlide3.xml.rels>&#65279;<?xml version="1.0" encoding="utf-8"?><Relationships xmlns="http://schemas.openxmlformats.org/package/2006/relationships"><Relationship Type="http://schemas.openxmlformats.org/officeDocument/2006/relationships/slide" Target="/ppt/slides/slide3.xml" Id="R99cea86bd3a34b50" /><Relationship Type="http://schemas.openxmlformats.org/officeDocument/2006/relationships/notesMaster" Target="/ppt/notesMasters/notesMaster1.xml" Id="Re261282f62264e5a" /></Relationships>
</file>

<file path=ppt/notesSlides/_rels/notesSlide4.xml.rels>&#65279;<?xml version="1.0" encoding="utf-8"?><Relationships xmlns="http://schemas.openxmlformats.org/package/2006/relationships"><Relationship Type="http://schemas.openxmlformats.org/officeDocument/2006/relationships/slide" Target="/ppt/slides/slide4.xml" Id="Rc131dbb6db0b42b2" /><Relationship Type="http://schemas.openxmlformats.org/officeDocument/2006/relationships/notesMaster" Target="/ppt/notesMasters/notesMaster1.xml" Id="Rbdc03b56ae0640bc" /></Relationships>
</file>

<file path=ppt/notesSlides/_rels/notesSlide5.xml.rels>&#65279;<?xml version="1.0" encoding="utf-8"?><Relationships xmlns="http://schemas.openxmlformats.org/package/2006/relationships"><Relationship Type="http://schemas.openxmlformats.org/officeDocument/2006/relationships/slide" Target="/ppt/slides/slide5.xml" Id="Re36fd8689a634505" /><Relationship Type="http://schemas.openxmlformats.org/officeDocument/2006/relationships/notesMaster" Target="/ppt/notesMasters/notesMaster1.xml" Id="R462c4f616365418f" /></Relationships>
</file>

<file path=ppt/notesSlides/_rels/notesSlide6.xml.rels>&#65279;<?xml version="1.0" encoding="utf-8"?><Relationships xmlns="http://schemas.openxmlformats.org/package/2006/relationships"><Relationship Type="http://schemas.openxmlformats.org/officeDocument/2006/relationships/slide" Target="/ppt/slides/slide6.xml" Id="R03e08ec3e9974c49" /><Relationship Type="http://schemas.openxmlformats.org/officeDocument/2006/relationships/notesMaster" Target="/ppt/notesMasters/notesMaster1.xml" Id="R3431ad127cf04c71" /></Relationships>
</file>

<file path=ppt/notesSlides/_rels/notesSlide7.xml.rels>&#65279;<?xml version="1.0" encoding="utf-8"?><Relationships xmlns="http://schemas.openxmlformats.org/package/2006/relationships"><Relationship Type="http://schemas.openxmlformats.org/officeDocument/2006/relationships/slide" Target="/ppt/slides/slide7.xml" Id="Rf2707f16655c44cd" /><Relationship Type="http://schemas.openxmlformats.org/officeDocument/2006/relationships/notesMaster" Target="/ppt/notesMasters/notesMaster1.xml" Id="R05e9f4065c174077" /></Relationships>
</file>

<file path=ppt/notesSlides/_rels/notesSlide8.xml.rels>&#65279;<?xml version="1.0" encoding="utf-8"?><Relationships xmlns="http://schemas.openxmlformats.org/package/2006/relationships"><Relationship Type="http://schemas.openxmlformats.org/officeDocument/2006/relationships/slide" Target="/ppt/slides/slide8.xml" Id="R9b2bd9a03c08495c" /><Relationship Type="http://schemas.openxmlformats.org/officeDocument/2006/relationships/notesMaster" Target="/ppt/notesMasters/notesMaster1.xml" Id="R6fa6bc49387b4152" /></Relationships>
</file>

<file path=ppt/notesSlides/_rels/notesSlide9.xml.rels>&#65279;<?xml version="1.0" encoding="utf-8"?><Relationships xmlns="http://schemas.openxmlformats.org/package/2006/relationships"><Relationship Type="http://schemas.openxmlformats.org/officeDocument/2006/relationships/slide" Target="/ppt/slides/slide9.xml" Id="R8ce4a39607734d40" /><Relationship Type="http://schemas.openxmlformats.org/officeDocument/2006/relationships/notesMaster" Target="/ppt/notesMasters/notesMaster1.xml" Id="R86b958101d754c98"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fbcb2f0e81cc4d74" /><Relationship Type="http://schemas.openxmlformats.org/officeDocument/2006/relationships/notesMaster" Target="/ppt/notesMasters/notesMaster1.xml" Id="R80f6074167c241a3"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3beebfa28aff4d35" /><Relationship Type="http://schemas.openxmlformats.org/officeDocument/2006/relationships/notesMaster" Target="/ppt/notesMasters/notesMaster1.xml" Id="Re64c2881aea84b24"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96be84fcbb0b4a02" /><Relationship Type="http://schemas.openxmlformats.org/officeDocument/2006/relationships/notesMaster" Target="/ppt/notesMasters/notesMaster1.xml" Id="R6e5566495e8f40e2"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5c438a2c609d41ae" /><Relationship Type="http://schemas.openxmlformats.org/officeDocument/2006/relationships/notesMaster" Target="/ppt/notesMasters/notesMaster1.xml" Id="Ra97da2af046747bd"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5d9eead12480427c" /><Relationship Type="http://schemas.openxmlformats.org/officeDocument/2006/relationships/notesMaster" Target="/ppt/notesMasters/notesMaster1.xml" Id="R0fa756fc43b14b77"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1ea829e15d194dd7" /><Relationship Type="http://schemas.openxmlformats.org/officeDocument/2006/relationships/notesMaster" Target="/ppt/notesMasters/notesMaster1.xml" Id="Rd4f4a67e18284ab2"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27ab408cd6af4e31" /><Relationship Type="http://schemas.openxmlformats.org/officeDocument/2006/relationships/notesMaster" Target="/ppt/notesMasters/notesMaster1.xml" Id="Rb6198f90ed4445da"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eaaf3c85836f44b3" /><Relationship Type="http://schemas.openxmlformats.org/officeDocument/2006/relationships/notesMaster" Target="/ppt/notesMasters/notesMaster1.xml" Id="Rb64d0232f6e9404e"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7418ea1685f84e5b" /><Relationship Type="http://schemas.openxmlformats.org/officeDocument/2006/relationships/notesMaster" Target="/ppt/notesMasters/notesMaster1.xml" Id="R647d3ba40c46403a"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50616ba68d744df8" /><Relationship Type="http://schemas.openxmlformats.org/officeDocument/2006/relationships/notesMaster" Target="/ppt/notesMasters/notesMaster1.xml" Id="R1f688d0329e143e4"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49bb7eb7645945b9" /><Relationship Type="http://schemas.openxmlformats.org/officeDocument/2006/relationships/notesMaster" Target="/ppt/notesMasters/notesMaster1.xml" Id="R8e0d7999e6894498"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fdad3407a22e4c7f" /><Relationship Type="http://schemas.openxmlformats.org/officeDocument/2006/relationships/notesMaster" Target="/ppt/notesMasters/notesMaster1.xml" Id="Rbde8ffec608f4c2f"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f869377b03ae4c52" /><Relationship Type="http://schemas.openxmlformats.org/officeDocument/2006/relationships/notesMaster" Target="/ppt/notesMasters/notesMaster1.xml" Id="R00d50d765c5b4bd4"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c34d9ca8b31f439e" /><Relationship Type="http://schemas.openxmlformats.org/officeDocument/2006/relationships/notesMaster" Target="/ppt/notesMasters/notesMaster1.xml" Id="Rc173e06c80b64970"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1f5a130addec4a80" /><Relationship Type="http://schemas.openxmlformats.org/officeDocument/2006/relationships/notesMaster" Target="/ppt/notesMasters/notesMaster1.xml" Id="Rb3d3de50f84d4481"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09d7f25b94cf4228" /><Relationship Type="http://schemas.openxmlformats.org/officeDocument/2006/relationships/notesMaster" Target="/ppt/notesMasters/notesMaster1.xml" Id="Rac0e4ed24e134b8e"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29a59c85cfb7436c" /><Relationship Type="http://schemas.openxmlformats.org/officeDocument/2006/relationships/notesMaster" Target="/ppt/notesMasters/notesMaster1.xml" Id="R81eb933ec67f4edc"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1e3ace40d2be4064" /><Relationship Type="http://schemas.openxmlformats.org/officeDocument/2006/relationships/notesMaster" Target="/ppt/notesMasters/notesMaster1.xml" Id="Rf5d58bf440f0435a"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2a16f6de2fd849dc" /><Relationship Type="http://schemas.openxmlformats.org/officeDocument/2006/relationships/notesMaster" Target="/ppt/notesMasters/notesMaster1.xml" Id="R666e707f0d5d4db1"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4f8ce5ca76644265" /><Relationship Type="http://schemas.openxmlformats.org/officeDocument/2006/relationships/image" Target="/ppt/media/image.png" Id="Rad8d5ed3fdbe4797" /><Relationship Type="http://schemas.openxmlformats.org/officeDocument/2006/relationships/image" Target="/ppt/media/image2.png" Id="Re0d33b6eb1484e0b" /><Relationship Type="http://schemas.openxmlformats.org/officeDocument/2006/relationships/image" Target="/ppt/media/image.jpeg" Id="Rae59e056c1654e85"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1cabeaad322c4b5a"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ad8d5ed3fdbe4797"/>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e0d33b6eb1484e0b"/>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ae59e056c1654e85"/>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081ba363d3da440d" /><Relationship Type="http://schemas.openxmlformats.org/officeDocument/2006/relationships/slideLayout" Target="/ppt/slideLayouts/slideLayout1.xml" Id="R80cf7d9fa1db4de0" /><Relationship Type="http://schemas.openxmlformats.org/officeDocument/2006/relationships/slideLayout" Target="/ppt/slideLayouts/slideLayout2.xml" Id="R86943a4c2dea4983"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80cf7d9fa1db4de0"/>
    <p:sldLayoutId xmlns:r="http://schemas.openxmlformats.org/officeDocument/2006/relationships" id="2147483650" r:id="R86943a4c2dea4983"/>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9bed92c6bc744967" /><Relationship Type="http://schemas.openxmlformats.org/officeDocument/2006/relationships/notesSlide" Target="/ppt/notesSlides/notesSlide1.xml" Id="R22562f6fbd544a88"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6638356e46a64eb4" /><Relationship Type="http://schemas.openxmlformats.org/officeDocument/2006/relationships/notesSlide" Target="/ppt/notesSlides/notesSlide2.xml" Id="Rddd3b3e67f5644b3"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974431886c884f02" /><Relationship Type="http://schemas.openxmlformats.org/officeDocument/2006/relationships/notesSlide" Target="/ppt/notesSlides/notesSlide3.xml" Id="R411bf0299e164933"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2eac0869318c4006" /><Relationship Type="http://schemas.openxmlformats.org/officeDocument/2006/relationships/notesSlide" Target="/ppt/notesSlides/notesSlide4.xml" Id="Rae2c7cf1827d41ac"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66e33d7de28d4f88" /><Relationship Type="http://schemas.openxmlformats.org/officeDocument/2006/relationships/notesSlide" Target="/ppt/notesSlides/notesSlide5.xml" Id="Re7b41a3d6d444e1b"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53a2b4fe3af14758" /><Relationship Type="http://schemas.openxmlformats.org/officeDocument/2006/relationships/notesSlide" Target="/ppt/notesSlides/notesSlide6.xml" Id="R1d7062be10d14a07"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4704479c916c47fc" /><Relationship Type="http://schemas.openxmlformats.org/officeDocument/2006/relationships/notesSlide" Target="/ppt/notesSlides/notesSlide7.xml" Id="R0a28ccaed464490c"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8cd4f9938c8f46e3" /><Relationship Type="http://schemas.openxmlformats.org/officeDocument/2006/relationships/notesSlide" Target="/ppt/notesSlides/notesSlide8.xml" Id="Rf4364ef52e3744bd"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611a6dd1caa248ef" /><Relationship Type="http://schemas.openxmlformats.org/officeDocument/2006/relationships/notesSlide" Target="/ppt/notesSlides/notesSlide9.xml" Id="R36fc37f93ff640c2"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8ee512ea390e407a" /><Relationship Type="http://schemas.openxmlformats.org/officeDocument/2006/relationships/notesSlide" Target="/ppt/notesSlides/notesSlide10.xml" Id="R2f2d0673058c48d3"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d2fb7f737a2a43ff" /><Relationship Type="http://schemas.openxmlformats.org/officeDocument/2006/relationships/notesSlide" Target="/ppt/notesSlides/notesSlide11.xml" Id="R9855934e40ca4007"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68692a342e514a62" /><Relationship Type="http://schemas.openxmlformats.org/officeDocument/2006/relationships/notesSlide" Target="/ppt/notesSlides/notesSlide12.xml" Id="R5fbf85028ccf451e"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35d525fd7e804b72" /><Relationship Type="http://schemas.openxmlformats.org/officeDocument/2006/relationships/notesSlide" Target="/ppt/notesSlides/notesSlide13.xml" Id="R2d28ce269c904e10"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a68251808f3e443f" /><Relationship Type="http://schemas.openxmlformats.org/officeDocument/2006/relationships/notesSlide" Target="/ppt/notesSlides/notesSlide14.xml" Id="Ra3d7acfecdab4a51"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7559f059ffbd474c" /><Relationship Type="http://schemas.openxmlformats.org/officeDocument/2006/relationships/notesSlide" Target="/ppt/notesSlides/notesSlide15.xml" Id="R640362d30a514a12"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f26bf6b5a4494723" /><Relationship Type="http://schemas.openxmlformats.org/officeDocument/2006/relationships/notesSlide" Target="/ppt/notesSlides/notesSlide16.xml" Id="Re20655953f314ea2"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535e4fb6f87341ea" /><Relationship Type="http://schemas.openxmlformats.org/officeDocument/2006/relationships/notesSlide" Target="/ppt/notesSlides/notesSlide17.xml" Id="Rca4b86267b4141fb"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4c9563a902374209" /><Relationship Type="http://schemas.openxmlformats.org/officeDocument/2006/relationships/notesSlide" Target="/ppt/notesSlides/notesSlide18.xml" Id="R414050721bd941a2"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a35dbb576fc54216" /><Relationship Type="http://schemas.openxmlformats.org/officeDocument/2006/relationships/notesSlide" Target="/ppt/notesSlides/notesSlide19.xml" Id="Rd05a3b4005fb4107"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166543e94bdd4f58" /><Relationship Type="http://schemas.openxmlformats.org/officeDocument/2006/relationships/notesSlide" Target="/ppt/notesSlides/notesSlide20.xml" Id="Rde7c1851c2674b7b"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42de1a87e0aa4908" /><Relationship Type="http://schemas.openxmlformats.org/officeDocument/2006/relationships/notesSlide" Target="/ppt/notesSlides/notesSlide21.xml" Id="Ref0f6b6aed054c86"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a8a4837b499342ed" /><Relationship Type="http://schemas.openxmlformats.org/officeDocument/2006/relationships/notesSlide" Target="/ppt/notesSlides/notesSlide22.xml" Id="Rbf6583ebb1ba4f49"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008b83f109e84393" /><Relationship Type="http://schemas.openxmlformats.org/officeDocument/2006/relationships/notesSlide" Target="/ppt/notesSlides/notesSlide23.xml" Id="R313af74a6b6a46c7"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994b1d9e68a34fd9" /><Relationship Type="http://schemas.openxmlformats.org/officeDocument/2006/relationships/notesSlide" Target="/ppt/notesSlides/notesSlide24.xml" Id="R9a10a75a843c4a08"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614180de9fdf45b3" /><Relationship Type="http://schemas.openxmlformats.org/officeDocument/2006/relationships/notesSlide" Target="/ppt/notesSlides/notesSlide25.xml" Id="R8fcec33faffd47ec"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9bc63345044f49a7" /><Relationship Type="http://schemas.openxmlformats.org/officeDocument/2006/relationships/notesSlide" Target="/ppt/notesSlides/notesSlide26.xml" Id="Rd498e2280e0f460b"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bc421bb004cf45b6" /><Relationship Type="http://schemas.openxmlformats.org/officeDocument/2006/relationships/notesSlide" Target="/ppt/notesSlides/notesSlide27.xml" Id="R861a534509fd48e0"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0f531d70f1524fbf" /><Relationship Type="http://schemas.openxmlformats.org/officeDocument/2006/relationships/notesSlide" Target="/ppt/notesSlides/notesSlide28.xml" Id="R8e85a0a129ab4fe7"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撒母耳記上第9章</a:t>
            </a:r>
          </a:p>
          <a:p xmlns:a="http://schemas.openxmlformats.org/drawingml/2006/main">
            <a:pPr algn="ctr">
              <a:buNone/>
            </a:pPr>
            <a:r>
              <a:rPr sz="2000">
                <a:solidFill>
                  <a:srgbClr val="FFFFFF"/>
                </a:solidFill>
                <a:latin typeface="Georgia"/>
                <a:ea typeface="Georgia"/>
                <a:cs typeface="Georgia"/>
              </a:rPr>
              <a:t>1 Samuel 9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9:1  |  1 Samuel 9:1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有一個便雅憫人，名叫基士，是便雅憫人亞斐亞的玄孫，比歌拉的曾孫，洗羅的孫子，亞別的兒子，是個大能的勇士。</a:t>
            </a:r>
          </a:p>
          <a:p xmlns:a="http://schemas.openxmlformats.org/drawingml/2006/main">
            <a:pPr algn="ctr">
              <a:buNone/>
            </a:pPr>
            <a:r>
              <a:rPr sz="2100">
                <a:solidFill>
                  <a:srgbClr val="FFFFFF"/>
                </a:solidFill>
                <a:latin typeface="Georgia"/>
                <a:ea typeface="Georgia"/>
                <a:cs typeface="Georgia"/>
              </a:rPr>
              <a:t>Now there was a man of Benjamin, whose name was Kish, the son of Abiel, the son of Zeror, the son of Bechorath, the son of Aphiah, a Benjamite, a mighty man of power.</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9:2  |  1 Samuel 9:2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他有一個兒子，名叫掃羅，又健壯、又俊美，在以色列人中沒有一個能比他的；身體比眾民高過一頭。</a:t>
            </a:r>
          </a:p>
          <a:p xmlns:a="http://schemas.openxmlformats.org/drawingml/2006/main">
            <a:pPr algn="ctr">
              <a:buNone/>
            </a:pPr>
            <a:r>
              <a:rPr sz="2100">
                <a:solidFill>
                  <a:srgbClr val="FFFFFF"/>
                </a:solidFill>
                <a:latin typeface="Georgia"/>
                <a:ea typeface="Georgia"/>
                <a:cs typeface="Georgia"/>
              </a:rPr>
              <a:t>And he had a son, whose name was Saul, a choice young man, and a goodly: and there was not among the children of Israel a goodlier person than he: from his shoulders and upward he was higher than any of the people.</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9:3  |  1 Samuel 9:3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掃羅的父親基士丟了幾頭驢，他就吩咐兒子掃羅說：「你帶一個僕人去尋找驢。」</a:t>
            </a:r>
          </a:p>
          <a:p xmlns:a="http://schemas.openxmlformats.org/drawingml/2006/main">
            <a:pPr algn="ctr">
              <a:buNone/>
            </a:pPr>
            <a:r>
              <a:rPr sz="2100">
                <a:solidFill>
                  <a:srgbClr val="FFFFFF"/>
                </a:solidFill>
                <a:latin typeface="Georgia"/>
                <a:ea typeface="Georgia"/>
                <a:cs typeface="Georgia"/>
              </a:rPr>
              <a:t>And the asses of Kish Saul’s father were lost. And Kish said to Saul his son, Take now one of the servants with thee, and arise, go seek the asses.</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9:4  |  1 Samuel 9:4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掃羅就走過以法蓮山地，又過沙利沙地，都沒有找着；又過沙琳地，驢也不在那裏；又過便雅憫地，還沒有找着。</a:t>
            </a:r>
          </a:p>
          <a:p xmlns:a="http://schemas.openxmlformats.org/drawingml/2006/main">
            <a:pPr algn="ctr">
              <a:buNone/>
            </a:pPr>
            <a:r>
              <a:rPr sz="1800">
                <a:solidFill>
                  <a:srgbClr val="FFFFFF"/>
                </a:solidFill>
                <a:latin typeface="Georgia"/>
                <a:ea typeface="Georgia"/>
                <a:cs typeface="Georgia"/>
              </a:rPr>
              <a:t>And he passed through mount Ephraim, and passed through the land of Shalisha, but they found them not: then they passed through the land of Shalim, and there they were not: and he passed through the land of the Benjamites, but they found them not.</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9:5  |  1 Samuel 9:5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到了蘇弗地，掃羅對跟隨他的僕人說：「我們不如回去，恐怕我父親不為驢掛心，反為我們擔憂。」</a:t>
            </a:r>
          </a:p>
          <a:p xmlns:a="http://schemas.openxmlformats.org/drawingml/2006/main">
            <a:pPr algn="ctr">
              <a:buNone/>
            </a:pPr>
            <a:r>
              <a:rPr sz="2100">
                <a:solidFill>
                  <a:srgbClr val="FFFFFF"/>
                </a:solidFill>
                <a:latin typeface="Georgia"/>
                <a:ea typeface="Georgia"/>
                <a:cs typeface="Georgia"/>
              </a:rPr>
              <a:t>And when they were come to the land of Zuph, Saul said to his servant that was with him, Come, and let us return; lest my father leave caring for the asses, and take thought for us.</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9:6  |  1 Samuel 9:6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僕人說：「這城裏有一位神人，是眾人所尊重的，凡他所說的全都應驗。我們不如往他那裏去，或者他能將我們當走的路指示我們。」</a:t>
            </a:r>
          </a:p>
          <a:p xmlns:a="http://schemas.openxmlformats.org/drawingml/2006/main">
            <a:pPr algn="ctr">
              <a:buNone/>
            </a:pPr>
            <a:r>
              <a:rPr sz="2100">
                <a:solidFill>
                  <a:srgbClr val="FFFFFF"/>
                </a:solidFill>
                <a:latin typeface="Georgia"/>
                <a:ea typeface="Georgia"/>
                <a:cs typeface="Georgia"/>
              </a:rPr>
              <a:t>And he said unto him, Behold now, there is in this city a man of God, and he is an honourable man; all that he saith cometh surely to pass: now let us go thither; peradventure he can shew us our way that we should go.</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9:7  |  1 Samuel 9:7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掃羅對僕人說：「我們若去，有甚麼可以送那人呢？我們囊中的食物都吃盡了，也沒有禮物可以送那神人，我們還有甚麼沒有？」</a:t>
            </a:r>
          </a:p>
          <a:p xmlns:a="http://schemas.openxmlformats.org/drawingml/2006/main">
            <a:pPr algn="ctr">
              <a:buNone/>
            </a:pPr>
            <a:r>
              <a:rPr sz="2100">
                <a:solidFill>
                  <a:srgbClr val="FFFFFF"/>
                </a:solidFill>
                <a:latin typeface="Georgia"/>
                <a:ea typeface="Georgia"/>
                <a:cs typeface="Georgia"/>
              </a:rPr>
              <a:t>Then said Saul to his servant, But, behold, if we go, what shall we bring the man? for the bread is spent in our vessels, and there is not a present to bring to the man of God: what have we?</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9:8  |  1 Samuel 9:8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僕人回答掃羅說：「我手裏有銀子一舍客勒的四分之一，可以送那神人，請他指示我們當走的路。」（</a:t>
            </a:r>
          </a:p>
          <a:p xmlns:a="http://schemas.openxmlformats.org/drawingml/2006/main">
            <a:pPr algn="ctr">
              <a:buNone/>
            </a:pPr>
            <a:r>
              <a:rPr sz="2100">
                <a:solidFill>
                  <a:srgbClr val="FFFFFF"/>
                </a:solidFill>
                <a:latin typeface="Georgia"/>
                <a:ea typeface="Georgia"/>
                <a:cs typeface="Georgia"/>
              </a:rPr>
              <a:t>And the servant answered Saul again, and said, Behold, I have here at hand the fourth part of a shekel of silver: that will I give to the man of God, to tell us our way.</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9:9  |  1 Samuel 9:9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從前以色列中，若有人去問神，就說：「我們問先見去吧！」現在稱為「先知」的，從前稱為「先見」。）</a:t>
            </a:r>
          </a:p>
          <a:p xmlns:a="http://schemas.openxmlformats.org/drawingml/2006/main">
            <a:pPr algn="ctr">
              <a:buNone/>
            </a:pPr>
            <a:r>
              <a:rPr sz="2100">
                <a:solidFill>
                  <a:srgbClr val="FFFFFF"/>
                </a:solidFill>
                <a:latin typeface="Georgia"/>
                <a:ea typeface="Georgia"/>
                <a:cs typeface="Georgia"/>
              </a:rPr>
              <a:t>(Beforetime in Israel, when a man went to enquire of God, thus he spake, Come, and let us go to the seer: for he that is now called a Prophet was beforetime called a Seer.)</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9:10  |  1 Samuel 9:10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掃羅對僕人說：「你說的是，我們可以去。」於是他們往神人所住的城裏去了。</a:t>
            </a:r>
          </a:p>
          <a:p xmlns:a="http://schemas.openxmlformats.org/drawingml/2006/main">
            <a:pPr algn="ctr">
              <a:buNone/>
            </a:pPr>
            <a:r>
              <a:rPr sz="2400">
                <a:solidFill>
                  <a:srgbClr val="FFFFFF"/>
                </a:solidFill>
                <a:latin typeface="Georgia"/>
                <a:ea typeface="Georgia"/>
                <a:cs typeface="Georgia"/>
              </a:rPr>
              <a:t>Then said Saul to his servant, Well said; come, let us go. So they went unto the city where the man of God was.</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9:11  |  1 Samuel 9:11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他們上坡要進城，就遇見幾個少年女子出來打水，問她們說：「先見在這裏沒有？」</a:t>
            </a:r>
          </a:p>
          <a:p xmlns:a="http://schemas.openxmlformats.org/drawingml/2006/main">
            <a:pPr algn="ctr">
              <a:buNone/>
            </a:pPr>
            <a:r>
              <a:rPr sz="2400">
                <a:solidFill>
                  <a:srgbClr val="FFFFFF"/>
                </a:solidFill>
                <a:latin typeface="Georgia"/>
                <a:ea typeface="Georgia"/>
                <a:cs typeface="Georgia"/>
              </a:rPr>
              <a:t>And as they went up the hill to the city, they found young maidens going out to draw water, and said unto them, Is the seer here?</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9:12  |  1 Samuel 9:12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女子回答說：「在這裏，他在你們前面。快去吧！他今日正到城裏，因為今日百姓要在邱壇獻祭。</a:t>
            </a:r>
          </a:p>
          <a:p xmlns:a="http://schemas.openxmlformats.org/drawingml/2006/main">
            <a:pPr algn="ctr">
              <a:buNone/>
            </a:pPr>
            <a:r>
              <a:rPr sz="2100">
                <a:solidFill>
                  <a:srgbClr val="FFFFFF"/>
                </a:solidFill>
                <a:latin typeface="Georgia"/>
                <a:ea typeface="Georgia"/>
                <a:cs typeface="Georgia"/>
              </a:rPr>
              <a:t>And they answered them, and said, He is; behold, he is before you: make haste now, for he came to day to the city; for there is a sacrifice of the people to day in the high place:</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9:13  |  1 Samuel 9:13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在他還沒有上邱壇吃祭物之先，你們一進城必遇見他；因他未到，百姓不能吃，必等他先祝祭，然後請的客才吃。現在你們上去，這時候必遇見他。」</a:t>
            </a:r>
          </a:p>
          <a:p xmlns:a="http://schemas.openxmlformats.org/drawingml/2006/main">
            <a:pPr algn="ctr">
              <a:buNone/>
            </a:pPr>
            <a:r>
              <a:rPr sz="1800">
                <a:solidFill>
                  <a:srgbClr val="FFFFFF"/>
                </a:solidFill>
                <a:latin typeface="Georgia"/>
                <a:ea typeface="Georgia"/>
                <a:cs typeface="Georgia"/>
              </a:rPr>
              <a:t>As soon as ye be come into the city, ye shall straightway find him, before he go up to the high place to eat: for the people will not eat until he come, because he doth bless the sacrifice; and afterwards they eat that be bidden. Now therefore get you up; for about this time ye shall find him.</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9:14  |  1 Samuel 9:14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二人就上去；將進城的時候，撒母耳正迎着他們來，要上邱壇去。</a:t>
            </a:r>
          </a:p>
          <a:p xmlns:a="http://schemas.openxmlformats.org/drawingml/2006/main">
            <a:pPr algn="ctr">
              <a:buNone/>
            </a:pPr>
            <a:r>
              <a:rPr sz="2400">
                <a:solidFill>
                  <a:srgbClr val="FFFFFF"/>
                </a:solidFill>
                <a:latin typeface="Georgia"/>
                <a:ea typeface="Georgia"/>
                <a:cs typeface="Georgia"/>
              </a:rPr>
              <a:t>And they went up into the city: and when they were come into the city, behold, Samuel came out against them, for to go up to the high place.</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9:15  |  1 Samuel 9:15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掃羅未到的前一日，耶和華已經指示撒母耳說：</a:t>
            </a:r>
          </a:p>
          <a:p xmlns:a="http://schemas.openxmlformats.org/drawingml/2006/main">
            <a:pPr algn="ctr">
              <a:buNone/>
            </a:pPr>
            <a:r>
              <a:rPr sz="2800">
                <a:solidFill>
                  <a:srgbClr val="FFFFFF"/>
                </a:solidFill>
                <a:latin typeface="Georgia"/>
                <a:ea typeface="Georgia"/>
                <a:cs typeface="Georgia"/>
              </a:rPr>
              <a:t>Now the LORD had told Samuel in his ear a day before Saul came, saying,</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9:16  |  1 Samuel 9:16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「明日這時候，我必使一個人從便雅憫地到你這裏來，你要膏他作我民以色列的君。他必救我民脫離非利士人的手；因我民的哀聲上達於我，我就眷顧他們。」</a:t>
            </a:r>
          </a:p>
          <a:p xmlns:a="http://schemas.openxmlformats.org/drawingml/2006/main">
            <a:pPr algn="ctr">
              <a:buNone/>
            </a:pPr>
            <a:r>
              <a:rPr sz="1800">
                <a:solidFill>
                  <a:srgbClr val="FFFFFF"/>
                </a:solidFill>
                <a:latin typeface="Georgia"/>
                <a:ea typeface="Georgia"/>
                <a:cs typeface="Georgia"/>
              </a:rPr>
              <a:t>To morrow about this time I will send thee a man out of the land of Benjamin, and thou shalt anoint him to be captain over my people Israel, that he may save my people out of the hand of the Philistines: for I have looked upon my people, because their cry is come unto me.</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9:17  |  1 Samuel 9:17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撒母耳看見掃羅的時候，耶和華對他說：「看哪，這人就是我對你所說的，他必治理我的民。」</a:t>
            </a:r>
          </a:p>
          <a:p xmlns:a="http://schemas.openxmlformats.org/drawingml/2006/main">
            <a:pPr algn="ctr">
              <a:buNone/>
            </a:pPr>
            <a:r>
              <a:rPr sz="2400">
                <a:solidFill>
                  <a:srgbClr val="FFFFFF"/>
                </a:solidFill>
                <a:latin typeface="Georgia"/>
                <a:ea typeface="Georgia"/>
                <a:cs typeface="Georgia"/>
              </a:rPr>
              <a:t>And when Samuel saw Saul, the LORD said unto him, Behold the man whom I spake to thee of! this same shall reign over my people.</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9:18  |  1 Samuel 9:18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掃羅在城門裏走到撒母耳跟前，說：「請告訴我，先見的寓所在哪裏？」</a:t>
            </a:r>
          </a:p>
          <a:p xmlns:a="http://schemas.openxmlformats.org/drawingml/2006/main">
            <a:pPr algn="ctr">
              <a:buNone/>
            </a:pPr>
            <a:r>
              <a:rPr sz="2400">
                <a:solidFill>
                  <a:srgbClr val="FFFFFF"/>
                </a:solidFill>
                <a:latin typeface="Georgia"/>
                <a:ea typeface="Georgia"/>
                <a:cs typeface="Georgia"/>
              </a:rPr>
              <a:t>Then Saul drew near to Samuel in the gate, and said, Tell me, I pray thee, where the seer’s house is.</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9:19  |  1 Samuel 9:19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撒母耳回答說：「我就是先見。你在我前面上邱壇去，因為你們今日必與我同席；明日早晨我送你去，將你心裏的事都告訴你。</a:t>
            </a:r>
          </a:p>
          <a:p xmlns:a="http://schemas.openxmlformats.org/drawingml/2006/main">
            <a:pPr algn="ctr">
              <a:buNone/>
            </a:pPr>
            <a:r>
              <a:rPr sz="2100">
                <a:solidFill>
                  <a:srgbClr val="FFFFFF"/>
                </a:solidFill>
                <a:latin typeface="Georgia"/>
                <a:ea typeface="Georgia"/>
                <a:cs typeface="Georgia"/>
              </a:rPr>
              <a:t>And Samuel answered Saul, and said, I am the seer: go up before me unto the high place; for ye shall eat with me to day, and to morrow I will let thee go, and will tell thee all that is in thine heart.</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9:20  |  1 Samuel 9:20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至於你前三日所丟的那幾頭驢，你心裏不必掛念，已經找着了。以色列眾人所仰慕的是誰呢？不是仰慕你和你父的全家嗎？」</a:t>
            </a:r>
          </a:p>
          <a:p xmlns:a="http://schemas.openxmlformats.org/drawingml/2006/main">
            <a:pPr algn="ctr">
              <a:buNone/>
            </a:pPr>
            <a:r>
              <a:rPr sz="2100">
                <a:solidFill>
                  <a:srgbClr val="FFFFFF"/>
                </a:solidFill>
                <a:latin typeface="Georgia"/>
                <a:ea typeface="Georgia"/>
                <a:cs typeface="Georgia"/>
              </a:rPr>
              <a:t>And as for thine asses that were lost three days ago, set not thy mind on them; for they are found. And on whom is all the desire of Israel? Is it not on thee, and on all thy father’s house?</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9:21  |  1 Samuel 9:21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掃羅說：「我不是以色列支派中至小的便雅憫人嗎？我家不是便雅憫支派中至小的家嗎？你為何對我說這樣的話呢？」</a:t>
            </a:r>
          </a:p>
          <a:p xmlns:a="http://schemas.openxmlformats.org/drawingml/2006/main">
            <a:pPr algn="ctr">
              <a:buNone/>
            </a:pPr>
            <a:r>
              <a:rPr sz="2100">
                <a:solidFill>
                  <a:srgbClr val="FFFFFF"/>
                </a:solidFill>
                <a:latin typeface="Georgia"/>
                <a:ea typeface="Georgia"/>
                <a:cs typeface="Georgia"/>
              </a:rPr>
              <a:t>And Saul answered and said, Am not I a Benjamite, of the smallest of the tribes of Israel? and my family the least of all the families of the tribe of Benjamin? wherefore then speakest thou so to me?</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9:22  |  1 Samuel 9:22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撒母耳領掃羅和他僕人進了客堂，使他們在請來的客中坐首位；客約有三十個人。</a:t>
            </a:r>
          </a:p>
          <a:p xmlns:a="http://schemas.openxmlformats.org/drawingml/2006/main">
            <a:pPr algn="ctr">
              <a:buNone/>
            </a:pPr>
            <a:r>
              <a:rPr sz="2100">
                <a:solidFill>
                  <a:srgbClr val="FFFFFF"/>
                </a:solidFill>
                <a:latin typeface="Georgia"/>
                <a:ea typeface="Georgia"/>
                <a:cs typeface="Georgia"/>
              </a:rPr>
              <a:t>And Samuel took Saul and his servant, and brought them into the parlour, and made them sit in the chiefest place among them that were bidden, which were about thirty persons.</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9:23  |  1 Samuel 9:23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撒母耳對廚役說：「我交給你收存的那一分[祭肉]現在可以拿來。」</a:t>
            </a:r>
          </a:p>
          <a:p xmlns:a="http://schemas.openxmlformats.org/drawingml/2006/main">
            <a:pPr algn="ctr">
              <a:buNone/>
            </a:pPr>
            <a:r>
              <a:rPr sz="2400">
                <a:solidFill>
                  <a:srgbClr val="FFFFFF"/>
                </a:solidFill>
                <a:latin typeface="Georgia"/>
                <a:ea typeface="Georgia"/>
                <a:cs typeface="Georgia"/>
              </a:rPr>
              <a:t>And Samuel said unto the cook, Bring the portion which I gave thee, of which I said unto thee, Set it by thee.</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9:24  |  1 Samuel 9:24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廚役就把收存的腿拿來，擺在掃羅面前，撒母耳說：「這是所留下的，放在你面前。吃吧！因我請百姓的時候，特意為你存留這肉到此時。」 當日，掃羅就與撒母耳同席。</a:t>
            </a:r>
          </a:p>
          <a:p xmlns:a="http://schemas.openxmlformats.org/drawingml/2006/main">
            <a:pPr algn="ctr">
              <a:buNone/>
            </a:pPr>
            <a:r>
              <a:rPr sz="1800">
                <a:solidFill>
                  <a:srgbClr val="FFFFFF"/>
                </a:solidFill>
                <a:latin typeface="Georgia"/>
                <a:ea typeface="Georgia"/>
                <a:cs typeface="Georgia"/>
              </a:rPr>
              <a:t>And the cook took up the shoulder, and that which was upon it, and set it before Saul. And Samuel said, Behold that which is left! set it before thee, and eat: for unto this time hath it been kept for thee since I said, I have invited the people. So Saul did eat with Samuel that day.</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9:25  |  1 Samuel 9:25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眾人從邱壇下來進城，撒母耳和掃羅在房頂上說話。</a:t>
            </a:r>
          </a:p>
          <a:p xmlns:a="http://schemas.openxmlformats.org/drawingml/2006/main">
            <a:pPr algn="ctr">
              <a:buNone/>
            </a:pPr>
            <a:r>
              <a:rPr sz="2400">
                <a:solidFill>
                  <a:srgbClr val="FFFFFF"/>
                </a:solidFill>
                <a:latin typeface="Georgia"/>
                <a:ea typeface="Georgia"/>
                <a:cs typeface="Georgia"/>
              </a:rPr>
              <a:t>And when they were come down from the high place into the city, Samuel communed with Saul upon the top of the house.</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9:26  |  1 Samuel 9:26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次日清早起來，黎明的時候，掃羅在房頂上。撒母耳呼叫他說：「起來吧，我好送你回去。」掃羅就起來，和撒母耳一同出去。</a:t>
            </a:r>
          </a:p>
          <a:p xmlns:a="http://schemas.openxmlformats.org/drawingml/2006/main">
            <a:pPr algn="ctr">
              <a:buNone/>
            </a:pPr>
            <a:r>
              <a:rPr sz="1800">
                <a:solidFill>
                  <a:srgbClr val="FFFFFF"/>
                </a:solidFill>
                <a:latin typeface="Georgia"/>
                <a:ea typeface="Georgia"/>
                <a:cs typeface="Georgia"/>
              </a:rPr>
              <a:t>And they arose early: and it came to pass about the spring of the day, that Samuel called Saul to the top of the house, saying, Up, that I may send thee away. And Saul arose, and they went out both of them, he and Samuel, abroad.</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9:27  |  1 Samuel 9:27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二人下到城角，撒母耳對掃羅說：「要吩咐僕人先走（僕人就先走了）；你且站在這裏，等我將神的話傳與你聽。」</a:t>
            </a:r>
          </a:p>
          <a:p xmlns:a="http://schemas.openxmlformats.org/drawingml/2006/main">
            <a:pPr algn="ctr">
              <a:buNone/>
            </a:pPr>
            <a:r>
              <a:rPr sz="2100">
                <a:solidFill>
                  <a:srgbClr val="FFFFFF"/>
                </a:solidFill>
                <a:latin typeface="Georgia"/>
                <a:ea typeface="Georgia"/>
                <a:cs typeface="Georgia"/>
              </a:rPr>
              <a:t>And as they were going down to the end of the city, Samuel said to Saul, Bid the servant pass on before us, (and he passed on,) but stand thou still a while, that I may shew thee the word of God.</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2026-08-30T04:22:11.4160000Z</dcterms:created>
  <dcterms:modified xsi:type="dcterms:W3CDTF">2026-08-30T04:22:11.4160000Z</dcterms:modified>
</coreProperties>
</file>